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6DE7E-6CF5-4897-A07F-AD249CE3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7C892-A99A-4B41-B34E-832B64FAF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91783-2301-4ABD-969B-A93FE7ACB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991D6-ECC2-49F9-9E23-88B05F94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81D4B-75B4-4CE2-A90D-43B9E196F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3E1D8-1C2D-4CDF-B23F-891CC74B1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6B6EF-FB93-4D88-A16B-B66574F6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4D297-8438-4F17-A676-84569A1F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B1303-1B6D-42C9-A933-EC6ED93D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15EF-25AD-4A5F-BAE7-B3F967886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51F6D-681B-44F3-8C79-EAF8A792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4047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64162"/>
            <a:ext cx="7082543" cy="71558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急性心梗的急救与护理</a:t>
            </a:r>
            <a:r>
              <a:rPr lang="en-US" altLang="zh-CN" sz="405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急性心梗概述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急性心梗的急救与护理案例分析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急性心梗概述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急性心肌梗死（简称急性心梗）是由于冠状动脉急性闭塞导致的心肌缺血性坏死。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急性心梗的症状包括胸痛、胸闷、气短、乏力、恶心、呕吐等，严重者可出现心律失常、心力衰竭等。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" r="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急性心梗的主要病因是冠状动脉粥样硬化，当冠状动脉斑块破裂或脱落时，会引发血栓形成，进一步堵塞冠状动脉，导致心肌缺血坏死。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急性心梗的风险因素包括高血压、高血脂、糖尿病、吸烟、肥胖等。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病因和风险因素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急性心梗的诊断主要依靠心电图和心肌酶学检查。心电图可发现心肌缺血或梗死图形，心肌酶学检查可检测到心肌细胞坏死释放的酶类物质。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急性心梗需要与其他引起胸痛、胸闷等症状的疾病进行鉴别，如心绞痛、急性肺栓塞、主动脉夹层等。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3" r="263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急性心梗是一种紧急情况，需要立即就医。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患者应迅速送往医院，不得延误。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即使症状较轻，也应尽快就医，以免病情恶化。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立即就医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92" r="156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患者应平卧，保持安静，避免情绪激动。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689" r="6689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头偏向一侧，清除口鼻分泌物，保持呼吸道通畅。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给予吸氧，改善缺氧状态。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如果患者突然心脏骤停，应立即进行心肺复苏。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按照心脏按压、人工呼吸、电除颤的步骤进行急救。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心肺复苏成功的患者，仍需继续观察病情变化。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根据患者情况，给予抗血小板药物、抗凝药物、β受体拮抗剂等治疗药物。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在急救过程中，医生会根据患者病情及时调整药物种类和剂量。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对于疼痛剧烈的患者，可给予吗啡等镇痛药。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63" b="1546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急性心梗患者容易出现焦虑、恐惧、抑郁等不良情绪，这些情绪会影响患者的治疗和康复。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心理护理的目标是帮助患者调整心态，正确面对疾病，增强信心，积极配合治疗。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护理人员需要与患者建立良好的沟通，了解患者的心理状态，给予关心和支持，帮助患者缓解不良情绪。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急性心梗患者的饮食应以清淡、易消化、低盐、低脂、低糖为主，避免高脂肪、高热量、高盐、高胆固醇的食物。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多吃新鲜蔬菜、水果、全谷类、低脂肪食品，适量食用鱼类、禽类、豆类等优质蛋白质，减少饱和脂肪酸和糖类的摄入。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57" b="13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432" b="743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控制饮食量，避免暴饮暴食，保持适当的体重。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867" r="486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https://d.book118.com/688114047074006025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2024-09-02T06:46:50.448</cp:lastPrinted>
  <dcterms:created xsi:type="dcterms:W3CDTF">2024-09-01T22:46:50Z</dcterms:created>
  <dcterms:modified xsi:type="dcterms:W3CDTF">2024-09-01T22:46:52Z</dcterms:modified>
</cp:coreProperties>
</file>