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8D3869-E9B4-42CC-BF0C-ABD129521B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583E3A-61E5-4A31-8DD1-66FFAAA96E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67BA4E-6466-416A-99CD-2CC587A0C0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C0FFD86-45EE-4ECE-A079-D2D0B3717C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BC186D1-E3D3-435C-8309-951AC3E0E9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3B34AD-A4BC-451D-8FAC-1605CFA94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2C3E7C-E415-4B8B-8392-FD579EFE1C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CC2FD4-ACF0-4B34-887D-C3BEAB6A8D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AFE84-3037-46A7-A20C-46A7EDF258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B0B601-124B-4D42-BBBB-70B0BDFC59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1900FE-8296-4E71-B04E-D8BE59CC9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1510003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2024年规章制度重塑企业策略与前景展望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17451" y="5208092"/>
            <a:ext cx="3196742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17451" y="5689900"/>
            <a:ext cx="3489350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2023-12-31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现有规章制度分析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规章制度重塑策略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结论与建议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l="2559" r="255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适应市场变化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随着市场环境的不断变化，企业需要调整自身规章制度，以适应新的市场趋势和客户需求。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提升企业竞争力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通过规章制度重塑，企业可以优化内部管理流程，提高工作效率，从而提升自身竞争力。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履行社会责任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企业作为社会成员之一，需要遵守法律法规，履行社会责任，通过规章制度重塑可以更好地实现这一目标。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介绍企业当前规章制度的状况，包括存在的问题和不足。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规章制度现状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重塑策略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实施计划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预期成果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详细阐述企业规章制度重塑的策略和措施，包括目标、原则、步骤等。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具体描述规章制度重塑的实施计划，包括时间表、责任人、所需资源等。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预测规章制度重塑后可能带来的成果和影响，包括对企业内部管理和外部形象的改善等。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现有规章制度分析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5283" r="152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企业已建立了一套相对完善的规章制度体系，涵盖了人事、财务、生产、销售等各个方面。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规章制度体系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规章制度详细规定了企业各项工作的流程、标准和要求，为员工提供了明确的工作指引。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规章制度内容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企业设立了专门的监督机构，对规章制度的执行情况进行监督和检查，确保各项制度得到有效执行。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规章制度执行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现有规章制度概述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随着企业发展和市场环境变化，部分规章制度已不适应当前需求，更新速度滞后于企业发展。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制度更新滞后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制度执行不力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1208" r="112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制度体系不完善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9250" r="92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部分员工对规章制度的重视程度不够，存在执行不力、违反规定等行为。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在某些领域和环节，规章制度尚未覆盖到，存在管理漏洞和风险。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存在的问题和挑战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适应企业发展需求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随着企业规模扩大和业务拓展，需要更加完善的规章制度来保障企业的稳定运营和持续发展。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提高管理效率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优化和改进规章制度，有利于提高企业的管理效率，降低管理成本，增强市场竞争力。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防范风险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建立健全的规章制度体系，有助于企业防范各种风险，保障企业和员工的合法权益。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改进的必要性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规章制度重塑策略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公平性原则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保障员工权益，确保制度面前人人平等，营造公平公正的企业氛围。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合法性原则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确保新规章制度符合国家法律法规，避免法律风险。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合理性原则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结合企业实际情况，制定切实可行的规章制度，提高管理效率。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策略制定原则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公布与实施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正式公布新规章制度，并组织全体员工学习、遵守。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审议与批准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将新规章制度提交董事会或类似决策机构审议批准。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广泛征求意见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充分听取员工、管理层和专家意见，确保新规章制度的合理性和可行性。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诊断现有规章制度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全面梳理现有规章制度，识别存在的问题和漏洞。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制定重塑计划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明确规章制度重塑的目标、时间表和责任人。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策略实施步骤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500" b="11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通过重塑规章制度，优化管理流程，降低管理成本。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提高企业管理效率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适应市场变化和企业发展需求，提升企业形象和品牌价值。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增强企业竞争力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保障员工权益，激发员工积极性和创造力，提高员工满意度和忠诚度。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促进员工发展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确保企业运营符合国家法律法规要求，降低法律风险。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防范法律风险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策略预期成果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https://d.book118.com/688115100032006035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2024-09-13T22:58:22.597</cp:lastPrinted>
  <dcterms:created xsi:type="dcterms:W3CDTF">2024-09-13T14:58:22Z</dcterms:created>
  <dcterms:modified xsi:type="dcterms:W3CDTF">2024-09-13T14:58:24Z</dcterms:modified>
</cp:coreProperties>
</file>