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7EE7B7-BAD6-4CBD-ACC5-D44765D08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BDFC4-8DCF-44FD-9261-D58B578E6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ED23CC-710A-45D1-9D80-FE7A79BCEF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BEBAC8-EDDC-4242-A830-34B57CFFC5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7375E5-BDEF-4256-873D-1C9F0A7DA1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5AA9DF-76DE-4D62-8A0A-91A0840848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1DDD6A-EAD6-4EBF-839E-ABD6A24A3E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2DBCC-6ABC-4158-842B-209EC4FAE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AC9B17-238C-4BD5-B823-D5B97F3CE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A6E5D-B68E-4755-9528-903D07C4E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E9E8A-C5EB-4AD1-BD9F-28AD41967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1151400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solidFill>
                <a:latin typeface="Microsoft Yahei"/>
                <a:ea typeface="Microsoft Yahei"/>
                <a:cs typeface="Microsoft Yahei"/>
              </a:rPr>
              <a:t>汇报人：&lt;XXX&gt;</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solidFill>
                <a:latin typeface="Microsoft Yahei"/>
                <a:ea typeface="Microsoft Yahei"/>
                <a:cs typeface="Microsoft Yahei"/>
              </a:rPr>
              <a:t>2023-12-24</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solidFill>
                <a:latin typeface="Microsoft Yahei"/>
                <a:ea typeface="Microsoft Yahei"/>
                <a:cs typeface="Microsoft Yahei"/>
              </a:rPr>
              <a:t>消防培训行业现状分析报告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消防培训行业概述</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消防培训行业现状分析</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消防培训行业的挑战与机遇</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消防培训行业的政策环境分析</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9792" r="97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城市化进程加速，消防安全问题日益突</a:t>
            </a:r>
          </a:p>
        </p:txBody>
      </p:sp>
      <p:pic>
        <p:nvPicPr>
          <p:cNvPr id="5" name="Picture 5"/>
          <p:cNvPicPr>
            <a:picLocks noChangeAspect="1"/>
          </p:cNvPicPr>
          <p:nvPr/>
        </p:nvPicPr>
        <p:blipFill>
          <a:blip r:embed="rId4"/>
          <a:srcRect l="18542" r="1854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公众对消防安全意识逐渐增强，消防培训需求增加</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消防培训行业不断发展，但存在诸多问题与挑战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分析消防培训行业的发展现状</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探讨消防培训行业存在的问题与挑战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提出针对性的建议和对策，促进消防培训行业的健康发展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消防培训行业概述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042" b="13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消防培训是指通过各种形式的教育和训练，使人们掌握消防安全知识和技能，提高应对火灾等突发事件的能力。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消防培训的定义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根据不同的分类标准，消防培训可以分为多种类型。例如，按培训对象可以分为面向公众的消防培训和面向专业人员的消防培训；按培训形式可以分为线上消防培训和线下消防培训等。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消防培训的分类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消防培训的定义与分类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起步阶段</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早期的消防培训主要由政府和消防部门组织，针对特定人群进行，如消防员、企业员工等。这个阶段的消防培训主要关注基础知识和技能的传授。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随着社会对消防安全的重视程度不断提高，消防培训逐渐走向社会化，越来越多的培训机构和个人参与到消防培训中来。这个阶段的消防培训内容更加丰富，形式也更加多样。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目前，消防培训行业已经进入成熟阶段，市场逐渐规范化，培训内容专业化，服务质量也得到了显著提升。同时，随着科技的发展，线上消防培训也逐渐崭露头角。</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消防培训行业的发展历程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2">
            <a:alphaModFix/>
          </a:blip>
          <a:srcRect l="26563" r="26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全球市场规模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全球消防培训市场规模不断扩大，尤其是在发达国家，由于消防意识的普及和法律法规的严格要求，市场规模增长迅速。据统计，XXXX年全球消防培训市场规模约为XX亿美元，预计到XXXX年将增长至XX亿美元。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中国市场规模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国消防培训市场起步较晚，但发展迅速。随着城市化进程的加速和人们安全意识的提高，中国消防培训市场规模不断扩大。据统计，XXXX年中国消防培训市场规模约为XX亿元人民币，预计到XXXX年将增长至XX亿元人民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消防培训行业的市场规模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消防培训行业现状分析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消防培训行业主要由政府机构、消防培训机构和私人培训机构组成。其中，政府机构占据主导地位，提供基本的消防安全知识和技能培训。</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消防培训机构是市场的重要组成部分，提供专业的消防技能和应急救援培训，满足不同行业和领域的需求。</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042" b="70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私人培训机构则针对特定人群和特定需求提供个性化的消防培训服务，如企业内部的消防安全培训等。</a:t>
            </a:r>
          </a:p>
        </p:txBody>
      </p:sp>
      <p:pic>
        <p:nvPicPr>
          <p:cNvPr id="10" name="Picture 10"/>
          <p:cNvPicPr>
            <a:picLocks noChangeAspect="1"/>
          </p:cNvPicPr>
          <p:nvPr/>
        </p:nvPicPr>
        <p:blipFill>
          <a:blip r:embed="rId4"/>
          <a:srcRect t="15938" b="159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消防培训行业的市场结构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消防培训行业的供需状况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随着社会对消防安全意识的提高，消防培训市场需求不断增长。政府机构、企事业单位、学校等都对消防培训有较大需求。</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消防培训行业的供给能力也在不断提高，各类培训机构不断涌现，提供多样化的培训课程和培训方式，满足不同层次和不同领域的需求。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https://d.book118.com/688115140000006036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2024-09-15T00:57:06.486</cp:lastPrinted>
  <dcterms:created xsi:type="dcterms:W3CDTF">2024-09-14T16:57:06Z</dcterms:created>
  <dcterms:modified xsi:type="dcterms:W3CDTF">2024-09-14T16:57:08Z</dcterms:modified>
</cp:coreProperties>
</file>