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000C6-F693-4CC9-B77F-1694ACED5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02B16-BDD0-41A2-BAEC-A342FA853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77FD1-86F7-463A-A7E0-7CD5473C9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7E099-60A3-498A-87AE-0AD1B5ED4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69E958-0932-45CB-9596-166BDF1D9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F5181F-7E04-4E58-954B-76264BC8F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6299D6-04F8-463C-B3A9-A9769675E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56B06-7A36-414E-A948-68E7ED20C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2B5EE-E2AE-4A00-B9DC-391495197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C0A6A-20A5-441A-9AC1-488BA8DBD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6BCDF-5277-43D1-B9B2-70D409748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20027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变量之间的关系教材分析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变量之间的关系基本概念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教材分析方法与步骤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变量之间的关系在教材分析中的应用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教材分析中变量关系的挑战与解决方案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探讨变量之间的关系是统计学和数据科学的核心内容，对于理解和分析各种现象具有重要意义。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在现实生活中，许多问题和现象都可以通过变量之间的关系来描述和解释，因此掌握变量之间的关系对于解决实际问题具有重要价值。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本教材分析旨在帮助读者更好地理解和掌握变量之间的关系，提高分析和解决问题的能力。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83105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83105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83105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教材分析的重要性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483105" y="2015068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教材是学生学习和教师教学的重要依据，对于培养学生的知识、能力和素质具有重要作用。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483105" y="3652633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通过教材分析，可以了解教材的编写思路、结构框架、内容安排和教学方法等方面的特点，从而更好地使用教材。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483105" y="5239966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本教材分析将重点探讨变量之间的关系在教材中的呈现方式、教学内容的选择和组织、教学方法的运用等方面的特点，为教师和学生提供有益的参考。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变量之间的关系基本概念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变量的定义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变量是指在研究过程中可以取不同数值的量，它是相对于常量而言的。在数学、统计学、物理学、经济学等多个学科中都有广泛应用。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变量的分类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根据变量的性质和特点，可以将其分为连续变量、离散变量、随机变量等。连续变量可以在一定范围内取任意实数值；离散变量只能取特定的整数值；随机变量则具有随机性，其取值依赖于随机试验的结果。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当一个变量取一定值时，另一个变量有确定值与之对应，则称这两个变量之间存在函数关系。例如，圆的面积与半径之间就存在函数关系。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当两个变量之间存在某种不确定性的联系时，称这两个变量之间存在相关关系。相关关系又可以分为正相关和负相关。正相关表示两个变量同向变化；负相关表示两个变量反向变化。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因果关系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当一个变量是另一个变量的原因或结果时，称这两个变量之间存在因果关系。因果关系具有方向性，即原因在前，结果在后。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变量关系的类型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" r="29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403" r="1340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图示法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语言描述法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变量关系的表示方法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通过列表的方式展示两个或多个变量之间的对应关系，便于观察和比较。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用数学公式精确地描述两个变量之间的数量关系，如函数关系式、回归方程等。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利用图形直观地表示两个变量之间的关系，如散点图、折线图、柱状图等。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用文字描述两个变量之间的关系，如“随着温度的升高，气体的体积会增大”。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教材分析方法与步骤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417" r="13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通过收集和分析实际教学案例、学生反馈等数据，评估教材的实际效果，为教材改进提供依据。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文本分析法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通过仔细阅读教材文本，理解教材内容，把握教材的结构、重点和难点。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比较分析法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将不同版本的教材进行比较，分析各自的优缺点，以便更好地理解和使用当前教材。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教材分析的方法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整理分析结果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将分析结果进行整理，形成书面报告，为教材使用和改进提供参考。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进行比较分析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将教材与其他相关资料进行比较，分析各自的优缺点，提出改进建议。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深入阅读教材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仔细阅读教材，理解教材的结构、内容、重点和难点，把握教材的整体框架。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明确分析目的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确定教材分析的目标和重点，明确要解决什么问题。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收集相关资料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收集与教材相关的课程标准、教学大纲、教辅资料等，以便全面了解教材内容。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教材分析的步骤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https://d.book118.com/688120027117006036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2024-09-16T05:44:26.601</cp:lastPrinted>
  <dcterms:created xsi:type="dcterms:W3CDTF">2024-09-15T21:44:26Z</dcterms:created>
  <dcterms:modified xsi:type="dcterms:W3CDTF">2024-09-15T21:44:28Z</dcterms:modified>
</cp:coreProperties>
</file>