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13E6E-BE41-4B53-B454-706BF32A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37E46-3ECB-4991-82DF-5BEFB3E02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F42BA-7489-403D-8DF7-D8BF59671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6C297-AB87-4930-97A6-D5B71C20E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88252-6031-4B0E-AA20-5EC875BDB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74496-9B35-4842-A44F-07540D22C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21B83-8A80-4CED-A080-E74BBF5D7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55FE8-1D7A-4535-BD8C-AC10268A9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21059-B557-4D10-AD70-7ABC960CE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7CFA3-251D-4330-8C57-56A33225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DCEF6-A44F-4E60-A054-B820BDA4C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20054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若干测试方法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测试方法概述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兼容性测试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安全性测试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自动化测试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测试的目的是为了发现软件中存在的缺陷和错误，验证软件是否满足需求和预期结果，以及评估软件的质量和可靠性。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测试在软件开发过程中具有重要意义，它可以帮助开发团队及时发现和修复问题，减少返工和修复成本，提高软件质量和用户满意度。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黑盒测试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黑盒测试也称为功能测试，它主要关注软件的功能和业务需求，通过输入和输出来验证软件是否按照预期工作，而不考虑其内部结构和实现细节。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白盒测试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白盒测试也称为结构测试或透明盒测试，它关注软件的内部结构和实现细节，通过测试软件的内部逻辑、路径和条件来验证软件的正确性和可靠性。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灰盒测试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灰盒测试介于黑盒测试和白盒测试之间，它既关注软件的功能和业务需求，又考虑软件的内部结构和实现细节，通过综合使用黑盒和白盒测试技术来发现软件中的缺陷和问题。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测试方法分类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制定详细的测试计划，包括测试目标、测试范围、测试方法、资源分配、时间进度和风险管理等。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根据需求和设计文档，设计覆盖所有功能和业务场景的测试用例，确保测试的全面性和有效性。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测试用例设计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按照测试计划和测试用例执行测试，记录测试结果和缺陷，并及时与开发团队沟通和协作，确保问题得到及时修复。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测试执行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编写详细的测试报告，总结测试过程和结果，评估软件质量和可靠性，提出改进建议和优化方案。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测试报告与总结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验证系统或软件的功能是否符合需求规格说明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确保每个功能点都按照预期工作，满足用户的需求。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检测功能缺陷和错误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通过测试发现系统或软件中存在的功能缺陷和错误，以便及时修复。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评估系统或软件的稳定性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在功能测试过程中观察系统或软件的运行情况，评估其稳定性。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根据需求规格说明中的功能点，设计相应的测试用例。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基于需求规格说明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等价类划分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边界值分析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错误推测法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将输入数据划分为若干个等价类，从每个等价类中选取代表性的数据进行测试。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针对输入数据的边界情况进行测试，以确保系统或软件在边界情况下仍能正常工作。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根据经验或直觉推测可能出错的地方，并设计相应的测试用例。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功能测试用例设计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搭建测试环境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执行测试用例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分析测试结果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编写测试报告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功能测试执行与结果分析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8534" r="2853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601" r="360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917" r="139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配置测试所需的硬件、软件和网络环境，确保测试能够顺利进行。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按照测试用例中的步骤执行测试，记录测试结果。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对测试结果进行分析，找出存在的问题和缺陷，并给出改进建议。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将测试过程和结果整理成测试报告，供相关人员参考和使用。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评估系统性能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通过模拟多用户并发操作，检测系统在不同负载下的响应时间、处理能力和稳定性。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识别瓶颈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发现系统性能瓶颈，为优化提供方向。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预测系统容量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基于测试结果，预测系统未来能够承载的用户量和业务量。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性能测试目的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包括响应时间、吞吐量、并发用户数等，用于衡量系统性能。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关键性能指标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测试数据准备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根据业务需求，设计不同的测试场景，如登录、查询、交易等，模拟用户真实操作。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准备符合实际业务的数据量，确保测试结果的准确性。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性能测试指标与场景设计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测试环境搭建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测试执行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性能测试执行与结果分析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搭建与生产环境相似的测试环境，确保测试结果的可靠性。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对测试结果进行分析，找出性能瓶颈，提出优化建议。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按照场景设计，执行性能测试，记录关键性能指标数据。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编写性能测试报告，总结测试结果，为决策层提供数据支持。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兼容性测试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https://d.book118.com/688120054140006036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2024-09-16T11:58:05.063</cp:lastPrinted>
  <dcterms:created xsi:type="dcterms:W3CDTF">2024-09-16T03:58:05Z</dcterms:created>
  <dcterms:modified xsi:type="dcterms:W3CDTF">2024-09-16T03:58:07Z</dcterms:modified>
</cp:coreProperties>
</file>