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EFD96-BBE2-46AB-8302-B3EE20DD4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A8302-357F-467C-8339-224693EE8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08E86-AB18-4382-B5DA-BCEBF18EE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0B645-7CDD-452C-9E2F-45CE7A81A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120F31-4CBA-4288-AEC2-CB8F6125E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62C7B-75B7-4FE9-B77E-8263C83B9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CB1096-3022-40CD-8F25-627613907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60EF8-3A40-4954-9832-91FFBC18A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CB012-355F-462F-A002-8A9C88382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0D2F6-CC47-49D5-8888-8ED702010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26089-079D-4796-AFCD-778C79F1E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21036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安全法培训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安全法的主要内容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安全法在实践中的应用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安全法案例分析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安全法的未来发展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安全法概述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安全法是关于安全生产、劳动保护等方面的法律法规，旨在保障劳动者的人身安全和健康。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安全法是保障劳动者权益、促进企业安全生产的重要法律制度，对于维护社会稳定、促进经济发展具有重要意义。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安全法的定义和重要性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安全法的历史可以追溯到20世纪初期，当时工业发展迅速，劳动安全问题日益突出，各国政府开始制定相关法律法规。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随着社会经济的发展和劳动安全问题的变化，安全法不断完善和调整，以适应新的形势和要求。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安全法的历史和发展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安全法的基本原则包括预防为主、加强监管、落实责任等。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安全法要求企业加强安全生产管理，建立健全安全生产责任制，确保劳动者的安全和健康；同时要求政府加强监管，严格执法，对违法行为进行严厉打击。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安全法的基本原则和要求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安全法的主要内容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安全生产责任制概述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明确各级领导、职能部门、工程技术人员和岗位操作人员在生产活动中应承担的安全职责。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安全生产责任制的核心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遵循“管生产必须管安全”的原则，确保各级人员履行安全职责。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安全生产责任制的实施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通过签订安全生产责任书、考核评价等方式，确保各级人员切实履行职责。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安全生产管理的主要内容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包括作业场所管理、设备设施管理、人员培训管理等方面。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安全生产管理的实施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通过制定安全管理制度、操作规程等，确保各项管理措施得到有效执行。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对生产过程中的危险有害因素进行辨识、评价和控制，以预防事故的发生。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对生产单位的安全生产工作进行监督检查，确保其符合国家有关法律法规和标准的要求。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安全生产监督概述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包括对作业场所、设备设施、人员资质等方面的监督检查。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安全生产监督的主要内容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通过建立监督检查制度、开展定期或不定期的检查等方式，确保监督工作得到有效执行。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安全生产监督的实施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安全生产监督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安全生产事故的调查处理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对事故进行调查分析，查明原因，明确责任，提出改进措施，并对事故责任人进行处理。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安全生产事故的应急救援与调查处理概述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对发生的事故进行应急救援和调查处理，以减少人员伤亡和财产损失。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安全生产事故的应急救援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建立应急救援体系，制定应急预案，开展应急演练，确保在事故发生时能够迅速、有效地进行救援。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安全生产事故的应急救援与调查处理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安全法在实践中的应用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https://d.book118.com/688121036022006030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2024-09-06T08:45:35.814</cp:lastPrinted>
  <dcterms:created xsi:type="dcterms:W3CDTF">2024-09-06T00:45:35Z</dcterms:created>
  <dcterms:modified xsi:type="dcterms:W3CDTF">2024-09-06T00:45:37Z</dcterms:modified>
</cp:coreProperties>
</file>