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AFC94-3C1E-400A-B3D4-A31BA96D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F8C4F-9D6D-44FD-8CCA-254C82BA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D1327-6826-4939-91E7-D3EFF3368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199AE-B951-43A6-9710-E318F210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CDA4B-9D52-444A-B612-EB0B702D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653C8-0B60-483E-97F4-5DE23FAF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F3975-C9D5-4FA5-8F67-CF9E95852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EFE57-CF9F-4B9A-983A-2F8B849B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21DF9-E6CB-4FB4-8423-CF0C4D79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B649D-BDBA-41CF-99E3-A4272D093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DC5A6-0FB4-4964-973D-EBD032710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1043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营销创新想法分析报告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营销创新想法的产生与分析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营销创新的未来趋势与展望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传统营销方式的局限性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传统的营销方式如广告宣传、促销活动等已经无法满足现代消费者的需求，需要寻找新的营销方式来吸引消费者。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营销创新是企业发展的重要驱动力，能够帮助企业更好地满足消费者需求，提高市场竞争力。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当前市场营销环境的变化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随着科技的发展和消费者需求的变化，市场营销环境也在不断演变，需要创新营销策略来适应这些变化。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通过对营销创新想法的分析，为企业提供有价值的参考和建议，帮助企业制定有效的营销策略。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通过深入分析当前市场营销环境的变化和消费者的需求，为企业提供前瞻性的营销创新思路，促进企业的发展。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营销创新是指企业为了满足市场需求、提升品牌形象和增加销售额，通过运用新的营销策略、手段和技术，创造独特的营销价值和市场优势的过程。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营销创新涉及产品、价格、渠道、促销等多个方面，旨在实现企业与消费者之间的有效沟通和价值传递。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营销创新是企业适应市场变化、保持竞争力的关键因素。随着消费者需求的不断变化和市场竞争的加剧，企业必须不断创新营销策略和手段，以满足消费者需求并获得市场份额。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营销创新有助于提升品牌形象和品牌价值，增加消费者对品牌的认知度和忠诚度，从而为企业带来更多的商业机会和利润。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营销创新还可以帮助企业降低成本、提高效率，实现可持续发展。通过采用新的营销技术和手段，企业可以更有效地获取市场信息、了解消费者需求，降低市场开拓成本和风险。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价格创新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促销创新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营销创新的常见类型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38" r="124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791" r="137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8056" b="80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通过改进产品功能、外观、包装等方面，满足消费者需求，提升产品竞争力。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通过制定有竞争力的价格策略，吸引消费者并提高市场份额。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通过拓展销售渠道、优化物流配送等方式，提高产品覆盖面和市场占有率。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通过采用新颖的促销手段和活动，吸引消费者关注和购买，提高销售额。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营销创新想法的产生与分析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创意头脑风暴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跨行业借鉴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创新想法的产生途径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通过深入了解目标市场的需求、竞争态势和行业趋势，发现潜在的商业机会和未满足的需求。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从其他行业或领域中寻找灵感，将不同行业的成功经验和方法应用到营销领域。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组织团队成员进行创意头脑风暴，鼓励自由畅谈，激发新的创意和想法。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利用新技术手段，如人工智能、大数据等，挖掘消费者行为数据，发现潜在的创新点。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对创新想法进行优势、劣势、机会和威胁的分析，评估其可行性和潜在风险。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评估创新想法的实施成本和预期收益，判断其经济可行性。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通过市场调查和数据分析，预测消费者对创新想法的接受程度和反应。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市场接受度预测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分析竞争对手可能的反应和策略，评估创新想法的竞争优势和市场地位。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创新想法的分析方法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评估创新想法是否具有独特性和新颖性，能够在市场上脱颖而出。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效果预期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评估创新想法是否具有实施的条件和资源，能够顺利转化为实际操作。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评估创新想法预期的市场效果和影响力，判断其是否能够实现预期目标。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评估创新想法可能面临的风险和挑战，以及应对措施的有效性。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创新想法的评估标准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https://d.book118.com/688121043113006036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2024-09-16T04:20:21.572</cp:lastPrinted>
  <dcterms:created xsi:type="dcterms:W3CDTF">2024-09-15T20:20:21Z</dcterms:created>
  <dcterms:modified xsi:type="dcterms:W3CDTF">2024-09-15T20:20:23Z</dcterms:modified>
</cp:coreProperties>
</file>