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FFAD9-240B-460E-B08B-3D9510E58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C1A67-19CB-44AF-B5FB-43DE844D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64C4E-AEAE-4FDF-9E1F-C71D89C66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6DC54-6F37-40B7-9832-EB14C0410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9D4C0-5CD5-4B5C-A3DE-CD2F25CAA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AFD371-B662-4964-BBC0-47ED4C96F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F4B45-22A9-48B7-B675-FD7ABCD60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EDE5E-11AD-4796-8617-90E24AC31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D94E9-71F2-4F72-BD86-6F55A36E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3A0FB-832F-49B5-AB63-2E816FDC6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BAC0B-D896-490D-83B7-3BD96CF0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23070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19457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肝硬化失代偿期患者的护理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肝硬化的定义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肝硬化可由多种病因引起，包括慢性病毒性肝炎、酒精性肝病、自身免疫性肝病等。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肝硬化是一种慢性、进行性、弥漫性的肝脏疾病，其特征是肝细胞坏死、纤维组织增生和肝内正常小叶结构的破坏。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肝硬化失代偿期的含义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肝硬化失代偿期是指肝硬化发展到一定程度，超出肝功能能够维持正常生命活动的能力范围，出现了一系列并发症和症状。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肝硬化失代偿期的出现标志着患者病情的恶化，需要及时进行治疗和护理。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表现为乏力、食欲减退、恶心、厌油腻、腹胀等。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肝功能减退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表现为脾大、腹水、侧支循环开放等。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门静脉高压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如上消化道出血、肝性脑病、肝肾综合征等。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肝硬化失代偿期的临床表现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评估患者是否有黄疸、腹水、肝性脑病等肝硬化失代偿期的典型症状和体征。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症状与体征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肝功能检查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了解患者的肝功能状况，包括血清胆红素、白蛋白、凝血功能等指标。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评估患者是否存在肝硬化引起的并发症，如食管胃底静脉曲张、腹水感染等。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了解患者是否有焦虑、抑郁等情绪问题，评估其情绪稳定性。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评估患者及其家属对肝硬化失代偿期的认知程度，包括疾病的治疗、护理和预后等方面的知识。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对疾病的认知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观察患者及其家属在面对疾病时的应对方式，包括积极应对、逃避、否认等。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评估患者是否有良好的社会网络支持，如朋友、邻居和社区组织等提供的支持和帮助。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了解患者的家庭支持情况，包括家庭成员的关心、照顾和经济支持等。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了解患者是否能够获得及时的医疗服务和经济支持，如医疗保险等。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542" b="4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125" r="10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确保患者按照医生的建议使用药物，包括抗纤维化药物、保肝药物、抗炎药物等。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定期监测患者的肝功能，及时调整药物剂量和种类。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5" b="774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观察患者是否出现药物不良反应，如过敏反应、恶心、呕吐等，及时处理并报告医生。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https://d.book118.com/688123070011006034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2024-09-12T06:32:30.167</cp:lastPrinted>
  <dcterms:created xsi:type="dcterms:W3CDTF">2024-09-11T22:32:30Z</dcterms:created>
  <dcterms:modified xsi:type="dcterms:W3CDTF">2024-09-11T22:32:31Z</dcterms:modified>
</cp:coreProperties>
</file>