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77C85A-51E0-441E-AE46-1F307EDA6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8A858B-5C41-496B-AC97-98004A24E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2D7BFC-C8B6-49EE-9C0E-E2C2E1067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C6B97A-E901-49B8-A071-E28E6A086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D6E846-51AD-480A-9CEC-5E9551EC8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03A2DC-0E5D-49C6-AC5B-C6DC4A3FD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7D417B-A16B-4812-87C7-39CB9E350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F6E0CB-870A-4E3D-BAFD-5EBDAB1B6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6FD7C8-C288-4D27-B399-B20F81616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AB7E80-D433-44CB-BACF-6549EBC8D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C13E65-D2D4-4782-9DB5-7F4D3F542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2401205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2024年度医院心外科述职报告课件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医疗质量与安全管理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科研与教学成果展示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学科建设与发展规划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团队建设与文化塑造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下一步工作计划与目标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总结过去一年的工作成果和经验教训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通过对心外科2024年度工作的全面梳理，总结在医疗、教学、科研等方面取得的成绩和存在的问题，为今后的工作提供参考和借鉴。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411" r="21411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展示心外科团队的专业素养和综合能力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通过述职报告，展示心外科团队在专业技能、团队协作、创新能力等方面的优势，提升团队形象和知名度。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促进医院内部交流和合作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通过报告会的形式，加强医院内部各科室之间的沟通和交流，促进多学科协作和资源共享。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583" r="1958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临床医疗工作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教学工作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科研工作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包括门诊、住院患者的诊疗情况，手术数量和质量，医疗安全等方面的内容。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包括心外科领域的科研进展，课题申报和成果产出，学术交流与合作等方面的内容。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包括心外科专业学生的培养情况，临床教学活动的开展情况，教学成果等方面的内容。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包括心外科团队的人员构成，人才引进和培养计划，团队文化和凝聚力等方面的内容。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2024年度心外科手术量达到历史最高水平，其中包括冠状动脉搭桥、心脏瓣膜置换、先天性心脏病矫治等各类手术。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全年手术量统计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成功开展了经导管主动脉瓣置换术（TAVR）和左心室辅助装置（LVAD）植入术等新技术，提高了手术效果和患者生活质量。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新技术开展情况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加强了与其他科室的协作，提高了团队协作能力；同时，注重医护人员培训，提高了整体医疗水平。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团队协作与培训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2024年度心外科工作回顾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心外科手术成功率稳步提高，达到国内先进水平。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手术成功率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科研成果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患者对心外科医疗服务的满意度持续提高，多次获得医院表彰。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心外科团队在国家级和省级学术期刊上发表多篇论文，取得了显著的科研成果。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成绩与亮点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虽然手术成功率较高，但术后感染率仍有待进一步降低。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术后感染率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随着手术量的增加，医疗资源如手术室、监护室等相对紧张，需进一步优化资源配置。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医疗资源紧张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高强度的工作使得医护人员面临较大的压力，需关注医护人员身心健康。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医护人员工作压力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医疗质量与安全管理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医疗质量提升举措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强化医疗核心制度执行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严格遵守首诊负责、三级医师查房、疑难病例讨论等医疗核心制度，确保医疗过程规范有序。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提升医务人员技能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通过定期培训和考核，提高医务人员的专业技能和诊疗水平，确保患者得到优质医疗服务。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加强医疗质量管理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建立完善的医疗质量管理体系，定期开展医疗质量检查和评估，针对存在问题及时整改。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强化医疗风险防范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建立医疗风险预警机制，定期开展医疗风险评估，及时发现并处理潜在风险。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加强患者安全管理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完善患者身份识别、手术安全核查等制度，确保患者安全就医。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加强院内感染控制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严格执行消毒隔离制度，加强手卫生管理，降低院内感染发生率。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安全管理及风险防范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https://d.book118.com/688124012051006044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2024-09-24T10:58:40.871</cp:lastPrinted>
  <dcterms:created xsi:type="dcterms:W3CDTF">2024-09-24T02:58:40Z</dcterms:created>
  <dcterms:modified xsi:type="dcterms:W3CDTF">2024-09-24T02:58:43Z</dcterms:modified>
</cp:coreProperties>
</file>