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DD1393-4042-4EB8-AE11-CFF404DAEC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35D18E-0064-4F45-9154-266BFFA66F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E27185-1BC9-47A6-9163-0D09E32FE8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051391-7D08-4B46-83A9-A5CA9A8C6F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5A5749E-7458-4254-9E51-1DBE6ED9FD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F024B75-2B48-4F85-B99A-AF466406B7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BE48749-96CC-43F2-8370-216D10FE75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925DC6-CA16-40AB-9AD2-16D848BDDB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3D0BA1-66AF-4FB2-B8F9-6508892A8D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46192A-5484-47D9-B2D5-206B6AAF2F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B276C1-B632-4212-A126-A983F384D9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8125023117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大客户营销管理策略与市场风险的动态监测与应对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大客户营销管理策略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市场风险动态监测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应对市场风险的策略与措施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大客户营销与市场风险管理的挑战与对策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应对市场风险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建立动态的市场风险监测与应对机制，及时发现并应对潜在的市场风险，确保企业持续稳健发展。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推动企业战略转型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将大客户营销管理策略与市场风险监测应对相结合，推动企业实现由传统营销向数字化、智能化营销的战略转型。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提升大客户满意度和忠诚度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通过制定针对性强、灵活多样的大客户营销管理策略，提高大客户的满意度和忠诚度，从而稳固并拓展市场份额。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动态监测与应对策略的制定与执行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详细介绍动态监测机制的建立、运行及效果评估，以及针对不同市场风险的应对策略制定和执行情况。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大客户营销管理策略的制定与实施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包括策略制定、团队建设、资源配置、计划执行等方面的内容。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市场风险的识别与评估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阐述如何识别市场风险，以及采用何种方法和工具对市场风险进行评估。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大客户营销管理策略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通过数据分析，建立大客户画像，明确目标客户群体特征，包括行业、企业规模、业务需求等。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客户画像建立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竞争分析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深入了解目标客户的需求、偏好及行业趋势，为营销策略制定提供数据支持。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分析竞争对手在大客户市场的表现及策略，以差异化竞争为切入点，提升自身竞争力。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大客户识别与定位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针对大客户的特殊需求，提供个性化的产品或服务解决方案，以满足其独特需求。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提供超出客户期望的增值服务，如专属客户经理、24小时服务等，提升客户满意度和忠诚度。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增值服务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策划吸引大客户的营销活动，如行业研讨会、产品体验会等，增强品牌影响力。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营销活动策划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营销策略制定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营销团队建设与管理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专业能力培训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加强营销团队成员的专业能力培训，提升其对大客户需求的理解和应对能力。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团队协作与沟通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强化团队成员间的协作与沟通能力，确保营销策略的有效执行。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激励机制设计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设计合理的激励机制，激发团队成员的积极性和创造力，提升整体业绩。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市场风险动态监测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通过市场调研、客户反馈、竞争对手分析等手段，及时发现潜在的市场风险，如客户需求变化、市场竞争加剧、政策调整等。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对识别出的市场风险进行量化和定性评估，确定风险的大小、发生概率和可能造成的损失，为后续的风险应对策略制定提供依据。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市场风险识别与评估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运用大数据、人工智能等技术手段，对市场动态和客户行为数据进行实时监测和分析，发现异常情况和潜在风险。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数据监测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借助行业专家或专业机构的力量，对市场风险进行定期评估和预测，提供专业化的风险监测报告。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专家评估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建立完善的风险指标体系，对市场风险进行量化评估，通过风险指标的变化来反映市场风险的动态变化。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风险指标体系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风险监测方法与工具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https://d.book118.com/688125023117006026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2024-09-04T06:06:56.056</cp:lastPrinted>
  <dcterms:created xsi:type="dcterms:W3CDTF">2024-09-03T22:06:56Z</dcterms:created>
  <dcterms:modified xsi:type="dcterms:W3CDTF">2024-09-03T22:06:58Z</dcterms:modified>
</cp:coreProperties>
</file>