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1E20F-5FCD-4833-88A2-CCC1650C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5C51B-C6CF-4D16-8C20-9166D659E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31316-96E9-4104-BA5B-01546D80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27322-18C7-4361-A1F1-E34F68C9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D5A69-74FE-4AC9-91E7-45B2C89B9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7FE49-D05F-4AB8-BCE0-89E6D8EA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C63ED-3D4A-4B4D-9D83-24686581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E5F72-4C99-46B3-8358-AFEA24A74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EADA9-5224-453F-95F6-50549BC3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1DB68-1A04-4D51-A301-68C6A54F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BEC9D-536C-4FC0-82F2-5A5245C3B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507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历史与社会(人教版)九年级下册综合探究七如何面对和平与发展的时代主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和平与发展时代主题概述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面对和平与发展挑战与机遇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实现和平途径与方法探讨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推动发展策略及其实践案例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青少年在推动和平与发展中责任担当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和平与发展时代主题概述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678" b="46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随着经济全球化的发展，各国之间的相互依存程度不断加深，和平与发展成为时代主题。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历史经验教训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历史上战争与冲突给人类带来了深重灾难，人们深刻认识到和平的宝贵和发展的重要性。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联合国等国际组织推动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联合国等国际组织在维护世界和平、促进共同发展方面发挥了积极作用。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发展是维护和平的有力保障，通过经济发展和社会进步，可以减少社会矛盾和冲突，从而维护和平。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和平与发展是相互依存、相互促进的辩证关系，只有在和平的环境中，各国才能集中精力发展经济，提高人民生活水平。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当前，世界仍面临着许多威胁和平与发展的因素，如局部战争、恐怖主义、难民危机、气候变化等，需要国际社会共同努力应对。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000" b="17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750" r="207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和平与发展关系探讨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331" r="273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随着新兴市场国家和一大批发展中国家的快速发展，世界多极化的趋势日益加强。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世界多极化趋势加强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经济全球化促进了商品、资本、技术和人员在全球范围内的流动，为世界各国带来了发展机遇。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经济全球化深入发展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网络安全、恐怖主义、气候变化等非传统安全威胁对国际和平与发展构成严峻挑战。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非传统安全威胁上升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面对全球性挑战，各国需要加强国际合作，共同推动全球治理体系的改革和完善。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国际合作与全球治理需求增强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当代国际形势分析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面对和平与发展挑战与机遇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45" r="296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75" r="207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全球化促进了国际交流与合作，为世界各国提供了共同发展的机会，如国际贸易的增长、跨国公司的扩张、国际组织的合作等。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全球化带来的机遇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全球化也带来了一系列挑战，如经济波动、资源短缺、环境污染、文化冲突等，这些问题需要国际社会共同应对。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全球化进程中机遇与挑战并存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科技对和平的促进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现代科技为和平提供了有力支持，如信息技术的发展促进了信息交流与沟通，有助于消除误解与偏见；军事科技的发展使得战争方式更加精确和可控，减少了战争对人类的伤害。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科技对发展的影响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为经济发展提供了强大动力，如互联网、人工智能等技术的广泛应用，推动了产业升级和经济增长；同时，科技也促进了社会进步，如医疗技术的发展提高了人类健康水平，教育技术的革新使得更多人能够接受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科技进步对和平与发展影响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面对全球性挑战，跨国合作显得尤为重要。各国需要共同应对气候变化、恐怖主义、跨国犯罪等问题，通过国际合作寻求解决方案。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跨国合作的必要性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在全球化背景下，国家之间的竞争也日益激烈。各国在经济、科技、文化等领域展开竞争，以争取更多的国际资源和市场份额。这种竞争态势要求各国不断提升自身实力，积极参与国际合作与竞争。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跨国竞争的现实性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跨国合作与竞争态势分析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实现和平途径与方法探讨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军事手段的限制与规范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国际社会应通过建立国际法规和规范，限制和规范军事手段的使用，减少战争和冲突的发生。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政治制度的改革与完善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各国应积极推动政治制度的改革与完善，促进民主、法治和公正，为和平稳定提供制度保障。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政治协商与对话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通过国际组织和多边外交手段，各国政府可就共同关心的问题进行协商和对话，以寻求和平解决方案。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政治手段在维护和平中作用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通过降低关税、减少非关税壁垒等措施，促进贸易自由化和便利化，加强各国经济联系和合作。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贸易自由化与便利化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鼓励各国企业相互投资，加强产能合作，同时发达国家应向发展中国家提供必要的经济援助和技术支持。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投资合作与援助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推动区域经济一体化进程，建立自由贸易区、经济联盟等合作机制，实现区域内经济的共同发展。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区域经济一体化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经济合作促进共同发展策略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https://d.book118.com/688125072136006035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2024-09-14T22:31:45.280</cp:lastPrinted>
  <dcterms:created xsi:type="dcterms:W3CDTF">2024-09-14T14:31:45Z</dcterms:created>
  <dcterms:modified xsi:type="dcterms:W3CDTF">2024-09-14T14:31:47Z</dcterms:modified>
</cp:coreProperties>
</file>