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7B4B1-8CD2-4C36-8052-2CB681AC7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C6441-C68E-48A9-A147-B787093FB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775E7-4C86-442C-B678-AC660E2C6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F5B5B0-C14E-4160-9EE0-F7510CD35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5291DD-4E5C-46B6-87E7-96BF5B8B5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D91DD2-545B-4B1D-9078-7DA87B433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D59C6C-1973-431B-89FD-EDB0F92F9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2016AD-E9AF-4DDA-9C85-B6DDFD9B1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6C1CF3-D998-4B05-9B87-B26429F0D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73E91-E15E-4B47-8821-F4D979132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BDA228-A0F2-4247-AB8C-2B75654CA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2511700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机场消防安全教育培训课件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机场消防安全概述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机场消防设施与器材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机场火灾预防与控制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机场火灾应急处理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机场消防安全管理与责任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机场消防安全概述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84" b="98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机场消防安全的重要性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保障人员生命安全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机场作为重要的交通枢纽，人员密集，一旦发生火灾，后果不堪设想。因此，加强机场消防安全是保障人员生命安全的重要举措。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维护航空安全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机场消防安全不仅关系到地面设施的安全，还与航空安全密切相关。火灾可能对航空器、航油设施等造成威胁，进而影响飞行安全。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减少财产损失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机场内集中了大量贵重设备和物资，火灾不仅会造成直接财产损失，还可能导致运营中断、航班延误等间接经济损失。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火灾起因多样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火势蔓延迅速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人员疏散困难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救援难度大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机场火灾特点及危害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467" r="1746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73" r="1667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7216" r="172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机场火灾可能由电气故障、设备过热、可燃物燃烧等多种原因引发，起火点难以预测。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机场内部结构复杂，通风良好，一旦起火，火势很容易迅速蔓延。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机场人员密集，且流动性大，火灾发生时人员疏散难度较大。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机场火灾往往涉及航空器、油料等特殊设备，对救援力量和救援技术要求较高。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国家制定了《中华人民共和国消防法》等一系列消防安全法规，对机场消防安全提出了明确要求。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国家消防安全法规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民航局等相关部门制定了《民用航空运输机场消防站消防装备配备标准》等行业标准，规范了机场消防安全的各个方面。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行业消防安全标准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17" r="14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各地政府根据当地实际情况，制定了相应的消防安全规定和实施细则，进一步细化了机场消防安全管理要求。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地方消防安全规定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https://d.book118.com/688125117002006027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2024-09-04T12:26:27.856</cp:lastPrinted>
  <dcterms:created xsi:type="dcterms:W3CDTF">2024-09-04T04:26:27Z</dcterms:created>
  <dcterms:modified xsi:type="dcterms:W3CDTF">2024-09-04T04:26:29Z</dcterms:modified>
</cp:coreProperties>
</file>