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983C-6123-44D6-AE6D-9CE338197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74C86-2785-40EC-8A80-5628A049B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29872-8590-479E-9B06-D8261310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FBC59-4F79-4E66-93AD-DECD2676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C97B1-C030-4623-9753-93C69508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507DE0-830B-4278-912A-F9BB0EB7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C2DD4-DCD8-45CE-B897-57C0E513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6E96E-D7B0-4664-8C1C-6BF70677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93A3A-A662-4D65-BCDF-1B7B51626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8433D-CFEA-4268-84D8-C247EA7E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A49C9-17DE-4EDF-9432-69095975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6033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2024制造企业智能制造人才培养白皮书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智能制造人才需求分析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智能制造人才培养现状与问题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智能制造人才培养策略与实践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94" r="30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制造业是国民经济的主体，是立国之本、兴国之器、强国之基。随着智能制造技术的快速发展，制造业正面临转型升级的关键时期，对人才的需求也发生了深刻变化。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需要大量掌握先进技术、具备创新能力的专业人才。然而，当前制造业人才队伍结构不合理，高技能人才短缺，严重制约了制造业的转型升级。因此，加强智能制造人才培养具有重要的现实意义和战略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本白皮书旨在全面梳理当前智能制造人才培养的现状、问题与挑战，提出针对性的解决方案和建议，为制造企业、政府和相关机构提供参考和借鉴。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本白皮书将围绕智能制造人才的需求分析、培养模式、课程体系、师资队伍、实践平台等方面展开深入探讨，同时结合国内外典型案例进行比较分析，以期为我国智能制造人才培养提供有益的思路和方法。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智能制造的定义与特点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的定义：智能制造是一种深度融合先进制造技术、信息物理系统以及互联网、大数据、人工智能等新一代信息技术的制造模式。它以智能工厂为载体，以关键制造环节智能化为核心，通过构建智能化生产系统、网络化分布生产设施，实现生产过程的智能化和生产管理的信息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数据驱动：智能制造以数据作为关键要素，通过对数据的采集、传输、处理和应用，实现生产过程的可视化和优化。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高度互联：智能制造将设备、物料、人等生产要素高度互联，形成紧密的生态系统，实现信息共享和协同作业。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自主决策：智能制造系统具备自主学习和自主决策的能力，能够根据实时数据和算法，自动调整生产参数、优化生产流程。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86" b="98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智能制造的发展经历了自动化、数字化、网络化三个阶段，目前正朝着智能化方向快速发展。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未来智能制造将更加注重人工智能、物联网、大数据等新一代信息技术与制造业的深度融合，实现个性化定制、协同生产、服务型制造等新模式。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智能制造的发展历程与趋势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通过引入智能设备和工业机器人，实现生产过程的自动化和智能化，提高生产效率和产品质量。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借助信息化管理系统和大数据技术，实现企业资源的优化配置、生产计划的智能排程和供应链的协同管理。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通过智能化服务平台，提供远程监控、预测性维护、定制化服务等服务模式，提升客户体验和价值。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智能制造在制造企业中的应用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智能制造人才需求分析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125" r="27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智能制造是制造业转型升级的必然趋势，对人才的需求也日益增长。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随着工业4.0和智能制造的推进，制造业对人才的要求也在不断变化。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智能制造需要具备跨领域、复合型、创新性的人才，以适应制造业转型升级的需求。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智能制造人才需求概述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40" r="1874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10" r="1591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智能制造人才需求结构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具备战略眼光、领导力和创新思维，能够引领企业向智能制造转型。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具备深厚的专业知识和技术能力，能够研发和应用智能制造相关技术。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具备熟练的技能和操作能力，能够适应智能制造环境下的生产操作。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具备市场洞察力和营销策略制定能力，能够推广智能制造产品和服务。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高级管理人才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技术研发人才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技能操作人才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市场营销人才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智能制造人才能力要求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499" r="134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具备相关领域的技术知识和技能，能够应用智能制造相关技术。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具备创新思维和创新能力，能够推动智能制造技术的研发和应用。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具备快速学习新知识和新技能的能力，能够适应智能制造技术的不断更新和升级。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具备良好的沟通和协作能力，能够与团队成员和客户进行有效的沟通和协作。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https://d.book118.com/688126033131006025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2024-09-02T15:58:54.036</cp:lastPrinted>
  <dcterms:created xsi:type="dcterms:W3CDTF">2024-09-02T07:58:54Z</dcterms:created>
  <dcterms:modified xsi:type="dcterms:W3CDTF">2024-09-02T07:58:56Z</dcterms:modified>
</cp:coreProperties>
</file>