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79E800-3FD0-451F-A1A7-B052F67AD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D64EE1-FFBB-42A3-872A-97BD6DD63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F18ECD-006B-44C7-9E7E-CD1187364A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D229CA-5FF2-4458-9EE3-A53FE0B3C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B5FD5D-AD66-4635-A1DA-C6A15EA85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E19BF3-F210-4FDA-9024-AEA967A1D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0413DA-4438-4C64-A342-46247C178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D8D35D-C242-4DCA-A3FA-A9A584033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36453B-5F46-4936-A828-3BB310A19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49FF17-4D6B-4683-BA0A-E4CFF4643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146E57-127F-4FEF-9381-8A62DC3A5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8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261210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消防装备——消防员十八项基本防护装备的安全使用2\n## 1.消防员十八项基本防护装备概述\n### 1.1消防员十八项基本防护装备的定义与作用\n### 1.2消防员十八项基本防护装备的种类与特点\n### 1.3消防员十八项基本防护装备的发展历程与趋势\n## 2.消防员防护头盔的安全使用\n### 2.1消防员防护头盔的性能与功能\n### 2.2消防员防护头盔的佩戴方法与注意事项\n### 2.3消防员防护头盔的实际应用案例分析\n## 3.消防员灭火防护服的安全使用\n### 3.1消防员灭火防护服的性能与功能\n### 3.2消防员灭火防护服的穿戴方法与注意事项\n### 3.3消防员灭火防护服的实际应用案例分析\n## 4.消防员抢险救援服的安全使用\n### 4.1消防员抢险救援服的性能与功能\n### 4.2消防员抢险救援服的穿戴方法与注意事项\n### 4.3消防员抢险救援服的实际应用案例分析\n## 5.消防员防化服的安全使用\n### 5.1消防员防化服的性能与功能\n### 5.2消防员防化服的穿戴方法与注意事项\n### 5.3消防员防化服的实际应用案例分析\n## 6.消防员防护手套的安全使用\n### 6.1消防员防护手套的性能与功能\n### 6.2消防员防护手套的佩戴方法与注意事项\n### 6.3消防员防护手套的实际应用案例分析\n## 7.消防员防护靴的安全使用\n### 7.1消防员防护靴的性能与功能\n### 7.2消防员防护靴的穿戴方法与注意事项\n### 7.3消防员防护靴的实际应用案例分析\n## 8.消防员呼吸器的安全使用\n### 8.1消防员呼吸器的性能与功能\n### 8.2消防员呼吸器的使用方法与注意事项\n### 8.3消防员呼吸器的实际应用案例分析\n## 9.消防员安全带的安全使用\n### 9.1消防员安全带的性能与功能\n### 9.2消防员安全带的佩戴方法与注意事项\n### 9.3消防员安全带的实际应用案例分析\n## 10.消防员防护眼镜的安全使用\n### 10.1消防员防护眼镜的性能与功能\n### 10.2消防员防护眼镜的佩戴方法与注意事项\n### 10.3消防员防护眼镜的实际应用案例分析\n## 11.消防员防护耳罩的安全使用\n### 11.1消防员防护耳罩的性能与功能\n### 11.2消防员防护耳罩的佩戴方法与注意事项\n### 11.3消防员防护耳罩的实际应用案例分析\n## 12.消防员防护面罩的安全使用\n### 12.1消防员防护面罩的性能与功能\n### 12.2消防员防护面罩的佩戴方法与注意事项\n### 12.3消防员防护面罩的实际应用案例分析\n## 13.消防员防护鞋罩的安全使用\n### 13.1消防员防护鞋罩的性能与功能\n### 13.2消防员防护鞋罩的佩戴方法与注意事项\n### 13.3消防员防护鞋罩的实际应用案例分析\n## 14.消防员防护头罩的安全使用\n### 14.1消防员防护头罩的性能与功能\n### 14.2消防员防护头罩的佩戴方法与注意事项\n### 14.3消防员防护头罩的实际应用案例分析\n## 15.消防员防护胸罩的安全使用\n### 15.1消防员防护胸罩的性能与功能\n### 15.2消防员防护胸罩的佩戴方法与注意事项\n### 15.3消防员防护胸罩的实际应用案例分析\n## 16.消防员防护腰带的安全使用\n### 16.1消防员防护腰带的性能与功能\n### 16.2消防员防护腰带的佩戴方法与注意事项\n### 16.3消防员防护腰带的实际应用案例分析\n## 17.消防员防护肩垫的安全使用\n### 17.1消防员防护肩垫的性能与功能\n### 17.2消防员防护肩垫的佩戴方法与注意事项\n### 17.3消防员防护肩垫的实际应用案例分析\n## 18.消防员防护肘垫的安全使用\n### 18.1消防员防护肘垫的性能与功能\n### 18.2消防员防护肘垫的佩戴方法与注意事项\n### 18.3消防员防护肘垫的实际应用案例分析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400"/>
              <a:t>消防装备——消防员十八项基本防护装备的安全使用2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消防员十八项基本防护装备概述</a:t>
            </a:r>
            <a:endParaRPr/>
          </a:p>
        </p:txBody>
      </p:sp>
      <p:sp>
        <p:nvSpPr>
          <p:cNvPr id="13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6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6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6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消防员防护头盔：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保护头部免受撞击和切割伤害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具有防刺、防火、防爆等功能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重量轻，佩戴舒适</a:t>
                </a:r>
                <a:endParaRPr/>
              </a:p>
            </p:txBody>
          </p:sp>
          <p:sp>
            <p:nvSpPr>
              <p:cNvPr id="26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6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消防员灭火防护服：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抵抗火焰、高温、有毒气体等危险环境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具有隔热、透气、防水等功能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设计合理，活动自如</a:t>
                </a:r>
                <a:endParaRPr/>
              </a:p>
            </p:txBody>
          </p:sp>
          <p:sp>
            <p:nvSpPr>
              <p:cNvPr id="27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7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7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消防员抢险救援服：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适应各种复杂环境，保护消防员免受伤害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具有耐磨、抗撕裂、反光等功能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舒适性高，操作灵活</a:t>
                </a:r>
                <a:endParaRPr/>
              </a:p>
            </p:txBody>
          </p:sp>
          <p:sp>
            <p:nvSpPr>
              <p:cNvPr id="27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消防员十八项基本防护装备的种类与特点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消防员十八项基本防护装备的发展历程：</a:t>
                </a:r>
                <a:endParaRPr/>
              </a:p>
            </p:txBody>
          </p:sp>
          <p:sp>
            <p:nvSpPr>
              <p:cNvPr id="3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初期：简单的防护装备，如头盔、防护服等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中期：随着科技的发展，防护装备的功能逐渐丰富，如防化服、呼吸器等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现代：智能化、高性能的防护装备，如智能头盔、多功能防护服等</a:t>
                </a:r>
                <a:endParaRPr/>
              </a:p>
            </p:txBody>
          </p:sp>
          <p:sp>
            <p:nvSpPr>
              <p:cNvPr id="3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消防员十八项基本防护装备的发展趋势：</a:t>
                </a:r>
                <a:endParaRPr/>
              </a:p>
            </p:txBody>
          </p:sp>
          <p:sp>
            <p:nvSpPr>
              <p:cNvPr id="3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防护装备的功能将更加多样化，满足不同场景的需求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防护装备的材质将更加轻便、舒适，提高消防员的工作效率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防护装备将实现智能化，与无人机、机器人等技术相结合，提高救援效率</a:t>
                </a:r>
                <a:endParaRPr/>
              </a:p>
            </p:txBody>
          </p:sp>
          <p:sp>
            <p:nvSpPr>
              <p:cNvPr id="3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消防员十八项基本防护装备的发展历程与趋势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6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消防员防护头盔的安全使用</a:t>
            </a:r>
            <a:endParaRPr/>
          </a:p>
        </p:txBody>
      </p:sp>
      <p:sp>
        <p:nvSpPr>
          <p:cNvPr id="36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消防员防护头盔的性能与功能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6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6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6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消防员防护头盔的性能：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抗冲击、抗穿刺、抗切割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防火、防爆、防化学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轻便、舒适、透气</a:t>
                </a:r>
                <a:endParaRPr/>
              </a:p>
            </p:txBody>
          </p:sp>
          <p:pic>
            <p:nvPicPr>
              <p:cNvPr id="3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7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消防员防护头盔的功能：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保护头部免受撞击和切割伤害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防止火源、有毒气体等对头部的伤害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提高消防员的工作效率和行动能力</a:t>
                </a:r>
                <a:endParaRPr/>
              </a:p>
            </p:txBody>
          </p:sp>
          <p:pic>
            <p:nvPicPr>
              <p:cNvPr id="3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7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消防员防护头盔的佩戴方法与注意事项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7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7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7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消防员防护头盔的佩戴方法：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佩戴前，确保头盔完好无损，无破损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调整头盔带，使其紧贴头部，不松动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佩戴头盔后，调整头盔角度，确保视野清晰</a:t>
                </a:r>
                <a:endParaRPr/>
              </a:p>
            </p:txBody>
          </p:sp>
          <p:pic>
            <p:nvPicPr>
              <p:cNvPr id="3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8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消防员防护头盔的注意事项：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佩戴头盔时，确保头发、胡须等不遮挡视野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定期检查头盔，如有损坏，及时更换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使用后，将头盔放置在干燥、通风的地方，避免阳光直射和潮湿</a:t>
                </a:r>
                <a:endParaRPr/>
              </a:p>
            </p:txBody>
          </p:sp>
          <p:pic>
            <p:nvPicPr>
              <p:cNvPr id="3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8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8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9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9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9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消防员防护头盔在火灾救援中的应用：</a:t>
                </a:r>
                <a:endParaRPr/>
              </a:p>
            </p:txBody>
          </p:sp>
          <p:sp>
            <p:nvSpPr>
              <p:cNvPr id="39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保护消防员免受火焰、高温等危险环境的伤害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防止火源、有毒气体等对头部的伤害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提高消防员的工作效率和行动能力</a:t>
                </a:r>
                <a:endParaRPr/>
              </a:p>
            </p:txBody>
          </p:sp>
          <p:sp>
            <p:nvSpPr>
              <p:cNvPr id="39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9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消防员防护头盔在交通事故救援中的应用：</a:t>
                </a:r>
                <a:endParaRPr/>
              </a:p>
            </p:txBody>
          </p:sp>
          <p:sp>
            <p:nvSpPr>
              <p:cNvPr id="40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保护消防员免受撞击和切割伤害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防止玻璃、金属等对头部的伤害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提高消防员的工作效率和行动能力</a:t>
                </a:r>
                <a:endParaRPr/>
              </a:p>
            </p:txBody>
          </p:sp>
          <p:sp>
            <p:nvSpPr>
              <p:cNvPr id="40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0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消防员防护头盔的实际应用案例分析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0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40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消防员灭火防护服的安全使用</a:t>
            </a:r>
            <a:endParaRPr/>
          </a:p>
        </p:txBody>
      </p:sp>
      <p:sp>
        <p:nvSpPr>
          <p:cNvPr id="40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消防员灭火防护服的性能与功能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消防员灭火防护服的性能：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抗火焰、高温、有毒气体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隔热、透气、防水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轻便、舒适、活动自如</a:t>
                </a:r>
                <a:endParaRPr/>
              </a:p>
            </p:txBody>
          </p:sp>
          <p:pic>
            <p:nvPicPr>
              <p:cNvPr id="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消防员灭火防护服的功能：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抵抗火焰、高温、有毒气体等危险环境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防止火源、有毒气体等对身体的伤害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提高消防员的工作效率和行动能力</a:t>
                </a:r>
                <a:endParaRPr/>
              </a:p>
            </p:txBody>
          </p:sp>
          <p:pic>
            <p:nvPicPr>
              <p:cNvPr id="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消防员灭火防护服的穿戴方法：</a:t>
                </a:r>
                <a:endParaRPr/>
              </a:p>
            </p:txBody>
          </p:sp>
          <p:sp>
            <p:nvSpPr>
              <p:cNvPr id="2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穿着前，确保防护服完好无损，无破损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穿上防护服，调整拉链，使其紧贴身体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佩戴防护头盔、手套、靴等配套装备</a:t>
                </a:r>
                <a:endParaRPr/>
              </a:p>
            </p:txBody>
          </p:sp>
          <p:sp>
            <p:nvSpPr>
              <p:cNvPr id="2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消防员灭火防护服的注意事项：</a:t>
                </a:r>
                <a:endParaRPr/>
              </a:p>
            </p:txBody>
          </p:sp>
          <p:sp>
            <p:nvSpPr>
              <p:cNvPr id="3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穿着防护服时，确保身体各部位均得到保护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定期检查防护服，如有损坏，及时更换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使用后，将防护服放置在干燥、通风的地方，避免阳光直射和潮湿</a:t>
                </a:r>
                <a:endParaRPr/>
              </a:p>
            </p:txBody>
          </p:sp>
          <p:sp>
            <p:nvSpPr>
              <p:cNvPr id="3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消防员灭火防护服的穿戴方法与注意事项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消防员灭火防护服在火灾救援中的应用：</a:t>
                </a:r>
                <a:endParaRPr/>
              </a:p>
            </p:txBody>
          </p:sp>
          <p:sp>
            <p:nvSpPr>
              <p:cNvPr id="4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抵抗火焰、高温、有毒气体等危险环境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防止火源、有毒气体等对身体的伤害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提高消防员的工作效率和行动能力</a:t>
                </a:r>
                <a:endParaRPr/>
              </a:p>
            </p:txBody>
          </p:sp>
          <p:sp>
            <p:nvSpPr>
              <p:cNvPr id="4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消防员灭火防护服在化学品泄漏事故救援中的应用：</a:t>
                </a:r>
                <a:endParaRPr/>
              </a:p>
            </p:txBody>
          </p:sp>
          <p:sp>
            <p:nvSpPr>
              <p:cNvPr id="5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抵抗化学腐蚀、有毒气体等危险环境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防止化学品对身体的伤害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提高消防员的工作效率和行动能力</a:t>
                </a:r>
                <a:endParaRPr/>
              </a:p>
            </p:txBody>
          </p:sp>
          <p:sp>
            <p:nvSpPr>
              <p:cNvPr id="5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消防员灭火防护服的实际应用案例分析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消防员抢险救援服的安全使用</a:t>
            </a:r>
            <a:endParaRPr/>
          </a:p>
        </p:txBody>
      </p:sp>
      <p:sp>
        <p:nvSpPr>
          <p:cNvPr id="5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消防员抢险救援服的性能与功能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6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6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6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消防员抢险救援服的性能：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耐磨、抗撕裂、反光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适应各种复杂环境，保护消防员免受伤害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舒适性高，操作灵活</a:t>
                </a:r>
                <a:endParaRPr/>
              </a:p>
            </p:txBody>
          </p:sp>
          <p:pic>
            <p:nvPicPr>
              <p:cNvPr id="6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6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6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消防员抢险救援服的功能：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适应各种复杂环境，保护消防员免受伤害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提高消防员的工作效率和行动能力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增强消防员的救援能力和安全性</a:t>
                </a:r>
                <a:endParaRPr/>
              </a:p>
            </p:txBody>
          </p:sp>
          <p:pic>
            <p:nvPicPr>
              <p:cNvPr id="7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7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7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7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7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消防员抢险救援服的穿戴方法：</a:t>
                </a:r>
                <a:endParaRPr/>
              </a:p>
            </p:txBody>
          </p:sp>
          <p:sp>
            <p:nvSpPr>
              <p:cNvPr id="7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穿着前，确保救援服完好无损，无破损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穿上救援服，调整拉链，使其紧贴身体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佩戴防护头盔、手套、靴等配套装备</a:t>
                </a:r>
                <a:endParaRPr/>
              </a:p>
            </p:txBody>
          </p:sp>
          <p:sp>
            <p:nvSpPr>
              <p:cNvPr id="7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8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8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8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消防员抢险救援服的注意事项：</a:t>
                </a:r>
                <a:endParaRPr/>
              </a:p>
            </p:txBody>
          </p:sp>
          <p:sp>
            <p:nvSpPr>
              <p:cNvPr id="8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穿着救援服时，确保身体各部位均得到保护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定期检查救援服，如有损坏，及时更换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使用后，将救援服放置在干燥、通风的地方，避免阳光直射和潮湿</a:t>
                </a:r>
                <a:endParaRPr/>
              </a:p>
            </p:txBody>
          </p:sp>
          <p:sp>
            <p:nvSpPr>
              <p:cNvPr id="8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8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消防员抢险救援服的穿戴方法与注意事项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消防员抢险救援服的实际应用案例分析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9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9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消防员抢险救援服在地震救援中的应用：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保护消防员免受废墟、落石等危险环境的伤害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提高消防员的工作效率和行动能力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增强消防员的救援能力和安全性</a:t>
                </a:r>
                <a:endParaRPr/>
              </a:p>
            </p:txBody>
          </p:sp>
          <p:pic>
            <p:nvPicPr>
              <p:cNvPr id="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9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9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消防员抢险救援服在水域救援中的应用：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保护消防员免受水压、低温等危险环境的伤害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提高消防员的工作效率和行动能力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增强消防员的救援能力和安全性</a:t>
                </a:r>
                <a:endParaRPr/>
              </a:p>
            </p:txBody>
          </p:sp>
          <p:pic>
            <p:nvPicPr>
              <p:cNvPr id="1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消防员防化服的安全使用</a:t>
            </a:r>
            <a:endParaRPr/>
          </a:p>
        </p:txBody>
      </p:sp>
      <p:sp>
        <p:nvSpPr>
          <p:cNvPr id="10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05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https://d.book118.com/688126121004006042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7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消防装备——消防员十八项基本防护装备的安全使用2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2024-09-20T23:33:33.164</cp:lastPrinted>
  <dcterms:created xsi:type="dcterms:W3CDTF">2024-09-20T15:33:33Z</dcterms:created>
  <dcterms:modified xsi:type="dcterms:W3CDTF">2024-09-20T15:33:35Z</dcterms:modified>
</cp:coreProperties>
</file>