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69C40-F8A4-4C79-AF5F-41A122D1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2655B-48A1-4B41-A51D-C9FD50959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ABCFE-6351-418E-8A17-A2F7CA6B6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CDAA5-7277-459F-9D49-8C8A4BB7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8F30D1-25D0-4484-BE85-73B558F0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4F539-C57F-4024-82A4-CE9BF0AB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B5CF4-B598-420A-B2BB-4DA3C9DE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DEB3B-6B44-4B82-9694-7750D2EC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98D7B-5953-4C36-B19E-347040A9F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784F5-4556-4AF0-B3CB-5F6CB3A22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0BC7F-A422-472E-BE0B-6B44813FC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1054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安全生产管理制度与操作规程要求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事故应急救援与处理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确保生产过程中的安全，防止事故的发生，保障员工的人身安全和财产安全。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规范企业的生产管理行为，提高企业的安全生产管理水平。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促进企业可持续发展，提升企业的社会形象和竞争力。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制度的适用范围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适用于企业内所有与生产相关的部门、岗位和员工，包括生产、设备、技术、安全等部门。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适用于企业内所有生产设备和生产场所的安全管理。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适用于企业内与生产相关的所有活动和过程，包括生产、检修、试验、改造等。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制度的核心内容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安全生产检查和隐患排查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定期开展安全生产检查和隐患排查，及时发现和消除事故隐患。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安全生产教育和培训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对全体员工进行安全生产教育和培训，提高员工的安全意识和操作技能。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明确各级管理人员和员工在安全生产中的职责和权利，建立“谁主管、谁负责”的原则。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危险源辨识和风险评估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对生产过程中的危险源进行辨识和风险评估，制定相应的防范措施和应急预案。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事故报告和处理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建立事故报告和处理程序，及时报告和处理各类事故，防止事故扩大和减少损失。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49" b="6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08" r="1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责任制的建立与落实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制定安全生产责任制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明确各级领导、职能部门和岗位员工在安全生产中的职责和权利。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责任制公示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将安全生产责任制进行公示，使各级人员了解并遵守。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责任制考核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定期对各级人员履行安全生产职责的情况进行考核，确保责任制的落实。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企业主要负责人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对本单位的安全生产工作全面负责，组织制定并实施本单位安全生产规章制度和操作规程。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协助主要负责人履行安全生产管理职责，组织或者参与拟订本单位安全生产规章制度、操作规程和生产安全事故应急救援预案。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岗位员工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严格遵守本单位的安全生产规章制度和操作规程，服从管理，正确佩戴和使用劳动防护用品。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各级人员的安全职责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对违反安全生产规章制度和操作规程的行为，依法依规进行责任追究，严肃处理相关责任人。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对在安全生产工作中做出显著成绩的单位和个人给予表彰和奖励，激发全员参与安全生产的积极性。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对发生生产安全事故的单位和个人依法依规进行惩罚，并追究相关责任人的法律责任。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责任追究与奖惩机制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792" r="4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根据生产设备、工艺流程、作业环境等实际情况，结合国家和行业相关法规标准，制定安全操作规程。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组织专家或技术人员进行调研、分析、起草，广泛征求员工意见，经审核批准后公布实施。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随着设备更新、工艺改进、法规变化等情况，及时对操作规程进行修订和完善，确保其有效性。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操作规程的制定与更新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所有涉及相关操作的员工，包括新员工、转岗员工等。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操作规程的内容、要求、注意事项等，以及实际操作技能的培训。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采用集中授课、现场指导、模拟演练等方式进行培训。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制定考核标准，对培训后的员工进行理论和实操考核，合格后方可上岗操作。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操作规程的培训与考核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https://d.book118.com/688131054105006036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2024-09-16T02:19:03.582</cp:lastPrinted>
  <dcterms:created xsi:type="dcterms:W3CDTF">2024-09-15T18:19:03Z</dcterms:created>
  <dcterms:modified xsi:type="dcterms:W3CDTF">2024-09-15T18:19:05Z</dcterms:modified>
</cp:coreProperties>
</file>