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512EC-73A5-41D3-9A13-104B050B3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A3AB7-5AF2-4F93-8B9C-A34C993A3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41A64-0E7C-4299-8E6F-DA25D71C8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B3802-479B-49BF-A847-39ADA9C63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86CD7D-AEC7-44ED-AEB8-65B23FFC5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DCE841-E972-4110-9897-CFCFFC4B0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11E380-EC38-4CB8-B6AA-8832E736A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77A5C-8DE4-4F00-A546-2D3BB3FA3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BB754-9FC5-4FE0-A2C0-76EAB9B69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4015E-821D-4E43-83C2-13126A95F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22AD2-6DB9-4594-93C1-383CBB4BE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310561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典型中考作文题目的范文解析与写作技巧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中考作文概述与重要性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典型中考作文题目分析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优秀范文解析与启示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写作技巧指导与提升策略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常见误区警示及避免方法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备考建议与实战演练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中考作文概述与重要性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内容完整、切题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结构严谨、条理清晰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语言表达准确、流畅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书写规范、整洁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中考作文评分标准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文章应紧扣题目要求，主题明确，内容具体、充实，不偏离题意。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使用词汇、语法、标点等语言基本要素要准确，句子通顺流畅，无语病。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文章应具有清晰的逻辑结构和条理，段落安排合理，过渡自然。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字迹工整，卷面整洁，无错别字和涂改现象。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864" r="22864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如《那一刻，我长大了》、《成长的烦恼》等，要求考生通过具体事例表达成长过程中的感悟和体验。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成长感悟类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如《疫情中的我》、《垃圾分类，从我做起》等，引导考生关注社会热点，思考生活现象。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生活热点类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如《春节的习俗》、《我眼中的端午节》等，要求考生介绍传统节日习俗，表达对传统文化的理解和认识。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传统文化类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如《二十年后的我》、《假如我有一双翅膀》等，鼓励考生发挥想象力，编写具有创新性的故事或文章。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想象创新类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历年中考作文题目回顾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中考作文在语文科目中通常占有较大的分值比重，是考生语文成绩的重要组成部分。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占比重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考查综合能力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影响升学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833" r="13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作文不仅考查考生的语言表达能力，还考查考生的思维能力、观察能力和情感态度等。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中考作文成绩的好坏直接影响考生的升学前景，因此考生需要重视作文备考，提高写作水平。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作文在中考中地位及影响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典型中考作文题目分析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题目多以描述事件、经历或人物为主，要求考生通过叙述、描写等手法展现故事情节和人物形象。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强调真情实感和生活体验，鼓励考生从自身经历出发，写出有真情实感的文章。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6816" b="36816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要求考生注意叙述的条理性和连贯性，以及细节的刻画和描绘，使文章更加生动具体。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234" b="1023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记叙文类题目特点及要求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250" r="102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542" r="85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题目通常涉及社会热点、生活现象或道德伦理等方面，要求考生发表自己的见解和看法。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立意方向应积极向上，具有正确的价值导向，能够体现考生的思想深度和广度。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要求考生能够运用事实论据和道理论据来支撑自己的观点，使文章更具有说服力。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议论文类题目分析及立意方向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写作要点包括明确写作目的、掌握特定格式、注意语言表达和语气运用等。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要求考生能够准确地传达信息、表达情感或阐述观点，使文章达到预期的效果。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514" b="2251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099" r="709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192" r="11192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应用文类题目包括日记、书信、演讲稿、倡议书等，要求考生根据特定情境和格式进行写作。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应用文类题目写作要点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优秀范文解析与启示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281" b="3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711" b="157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920" b="119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记叙文范文解析及亮点提炼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范文概述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简要介绍所选记叙文的主要内容，包括时间、地点、人物和事件等要素。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亮点分析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从情感表达、细节描写、语言运用等方面分析范文的亮点，如生动的场景描绘、深刻的人物刻画、贴切的比喻和拟人手法等。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启示与借鉴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总结范文在选材、立意、构思等方面的启示，以及如何将这些技巧运用到自己的写作中。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范文概述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论证结构分析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观点呈现方式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启示与借鉴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议论文范文论证结构及观点呈现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分析范文的论证结构，包括引论、本论和结论等部分，以及各部分之间的逻辑关系。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分析范文如何运用事实、道理、比喻、对比等手法来阐述和证明自己的观点，以及这些手法的有效性和说服力。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总结范文在选题、立意、论证等方面的启示，以及如何将这些技巧运用到自己的议论文写作中。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简要介绍所选议论文的主题和论点，以及作者所持的立场和观点。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https://d.book118.com/688131056105006036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2024-09-16T02:19:04.163</cp:lastPrinted>
  <dcterms:created xsi:type="dcterms:W3CDTF">2024-09-15T18:19:04Z</dcterms:created>
  <dcterms:modified xsi:type="dcterms:W3CDTF">2024-09-15T18:19:06Z</dcterms:modified>
</cp:coreProperties>
</file>