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B5F29-1773-45AF-9165-436D51CF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5E1A6-06BD-4814-A9D0-DB94C288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BCDA7-3AA5-4676-92CE-47308B1FE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D9870-C1FE-43CD-8573-36A25206B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660B6-6DAE-424A-9DBE-7FC6BAFB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D6226-A929-44E8-A92E-1AE0A7DED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AA9C25-5ADC-4689-A8DC-9C2ED75A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D3B95-18F1-497C-B05F-B984C4647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01D6C-BDE3-428B-AE09-1EB19994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A5ABE-1E9F-4C9A-985C-CF558E5B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A2012-B320-4647-B9A2-6E2F1306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1062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伦理课件\n## 1.婚姻家庭伦理的基本概念与重要性\n### 1.1婚姻家庭伦理的定义与核心要素\n### 1.2婚姻家庭伦理在社会中的作用与影响\n### 1.3婚姻家庭伦理在个人生活中的体现与价值\n## 2.婚姻家庭伦理的历史演变与发展\n### 2.1古代婚姻家庭伦理的主要观念与实践\n### 2.2近现代婚姻家庭伦理的变革与发展\n### 2.3当代婚姻家庭伦理的现状与挑战\n## 3.婚姻家庭伦理的基本原则与规范\n### 3.1一夫一妻制与平等原则\n### 3.2忠诚与信任原则\n### 3.3尊重与关爱原则\n## 4.婚姻家庭伦理的实践与培育\n### 4.1婚姻家庭伦理在家庭教育中的传承与培育\n### 4.2婚姻家庭伦理在社会教育中的推广与普及\n### 4.3婚姻家庭伦理在个人修养中的体现与提升\n## 5.婚姻家庭伦理的问题与对策\n### 5.1当前婚姻家庭伦理面临的挑战与问题\n### 5.2加强婚姻家庭伦理教育的对策与建议\n### 5.3促进婚姻家庭伦理健康发展的措施与途径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婚姻家庭伦理课件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婚姻家庭伦理的基本概念与重要性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婚姻家庭伦理是一种社会行为规范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涉及到婚姻、家庭、亲情、爱情等方面的道德规范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体现了人类社会的文明进步和道德发展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婚姻家庭伦理的核心要素包括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一夫一妻制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：维护婚姻关系的稳定和家庭的和谐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忠诚与信任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：确保婚姻关系的诚信和家庭的信任基础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尊重与关爱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：尊重家庭成员的权利和尊严，关爱家庭成员的需求和成长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婚姻家庭伦理的定义与核心要素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婚姻家庭伦理是社会道德体系的重要组成部分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体现了社会对婚姻家庭的价值观和道德要求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对社会风尚和道德建设产生重要影响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婚姻家庭伦理对个人和社会的影响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个人层面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：影响个人的价值观、道德观和人生观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社会层面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：影响社会的和谐稳定和文明进步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婚姻家庭伦理在社会中的作用与影响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婚姻家庭伦理在个人生活中的体现与价值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婚姻家庭伦理在个人生活中的体现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在婚姻关系中体现为忠诚、信任和尊重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在家庭关系中体现为关爱、照顾和承担责任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婚姻家庭伦理对个人生活的价值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：有助于形成健康的心理状态和心理素质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：有助于维护家庭的稳定和和谐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人生幸福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：有助于实现个人的人生价值和幸福追求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婚姻家庭伦理的历史演变与发展</a:t>
            </a:r>
            <a:endParaRPr/>
          </a:p>
        </p:txBody>
      </p:sp>
      <p:sp>
        <p:nvSpPr>
          <p:cNvPr id="2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古代婚姻家庭伦理的主要观念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男尊女卑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：男性在家庭中具有主导地位，女性地位较低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：家庭和家族利益至上，个人利益服从家族利益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：婚姻是家族间的联姻，重视门当户对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古代婚姻家庭伦理的实践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婚姻礼仪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：严格的婚姻礼仪和习俗，维护家族声誉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：严格的家庭纪律和规矩，维护家庭秩序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：女性地位较低，主要从事家务和生育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古代婚姻家庭伦理的主要观念与实践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近现代婚姻家庭伦理的变革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：提倡民主、平等和自由的婚姻家庭观念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女性解放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：女性地位逐渐提高，争取平等权利和地位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：婚姻观念发生变化，提倡婚姻自由和恋爱自由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近现代婚姻家庭伦理的发展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：婚姻家庭法的制定和实施，保障婚姻家庭权益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：加强婚姻家庭道德教育，提高道德素质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：家庭关系发生变化，重视夫妻关系和亲子关系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近现代婚姻家庭伦理的变革与发展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当代婚姻家庭伦理的现状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：婚姻家庭伦理观念多元化，传统与现代观念并存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：道德观念发生变化，重视个人权益和自由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：家庭关系发生变化，重视平等、尊重和关爱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当代婚姻家庭伦理面临的挑战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：传统与现代价值观发生冲突，影响婚姻家庭伦理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：家庭问题和矛盾日益突出，影响婚姻家庭伦理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道德沦丧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：道德沦丧现象严重，影响婚姻家庭伦理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当代婚姻家庭伦理的现状与挑战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婚姻家庭伦理的基本原则与规范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一夫一妻制与平等原则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一夫一妻制是婚姻家庭伦理的基本原则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保证了婚姻关系的稳定和家庭的和谐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体现了社会对婚姻家庭的价值观和道德要求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平等原则是婚姻家庭伦理的重要规范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保障了夫妻双方在婚姻和家庭中的平等地位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体现了社会对夫妻平等和性别平等的尊重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https://d.book118.com/688131062005006040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婚姻家庭伦理课件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2024-09-18T03:08:43.579</cp:lastPrinted>
  <dcterms:created xsi:type="dcterms:W3CDTF">2024-09-17T19:08:43Z</dcterms:created>
  <dcterms:modified xsi:type="dcterms:W3CDTF">2024-09-17T19:08:45Z</dcterms:modified>
</cp:coreProperties>
</file>