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BAB9C-EED9-436F-8806-0D77DD5D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5FD71-1565-4E90-94F8-D4750251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2273-C56A-4963-87EC-61D4A519A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ABB76-1834-46BF-A3A6-EC8DB523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FD1FB-8EDD-4EAA-A1E1-7538DD983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AD9EC-E742-4CA5-BC9B-0F1C0A06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EE24B-1655-40D8-823E-8BF32424D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C11EE-66E3-4D9B-88EB-3929C7B5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A20B6-87C8-403C-B360-4070F70B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5AAA-3094-4E1C-B034-C4222A00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2B699-F2D9-4966-A7BB-BE001029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1120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传感器技术应用项目七温度的测量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温度测量的重要性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在家庭和办公室中，温度的测量和控制对于舒适的环境至关重要。传感器可以检测室内温度，并自动调节空调或暖气系统的设置，以保持适宜的温度。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烹饪与烘焙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在烹饪和烘焙过程中，精确的温度控制是关键。温度传感器可以帮助厨师或面包师监控烤箱或烹饪设备的内部温度，确保食物的口感和品质。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体温是人体健康的重要指标之一。温度传感器可以用于医疗领域，如体温计、耳温枪等设备，帮助医生快速准确地监测患者的体温。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在工业生产过程中，温度是一个关键参数。温度传感器可以监测各种设备的运行状态，如熔炉、反应器、热力系统等，以确保生产过程的稳定性和安全性。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温度变化可能影响产品的质量和性能。通过使用温度传感器，工业生产过程中可以实时监测产品温度，及时发现并解决潜在问题。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在工业生产中，能源的消耗和效率是重要的考虑因素。温度传感器可以帮助企业监测和优化能源使用，如对加热、冷却和空调系统的监控和控制。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在生物学实验中，温度对实验结果的影响至关重要。温度传感器可以精确控制实验环境的温度，确保实验结果的准确性和可靠性。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在化学反应中，温度的变化可能会影响反应速率和产物。通过使用温度传感器，研究人员可以更好地控制实验条件，促进化学反应的顺利进行。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在环境科学领域，温度是重要的环境参数之一。温度传感器可以用于监测大气、水体和土壤的温度变化，帮助科学家了解气候变化和环境状况。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科学实验中的应用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温度传感器的工作原理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https://d.book118.com/688131120015006027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2024-09-04T17:41:17.177</cp:lastPrinted>
  <dcterms:created xsi:type="dcterms:W3CDTF">2024-09-04T09:41:17Z</dcterms:created>
  <dcterms:modified xsi:type="dcterms:W3CDTF">2024-09-04T09:41:18Z</dcterms:modified>
</cp:coreProperties>
</file>