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C478C-0C85-4D3C-B01F-9891BA71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6A17-CACE-4162-8DD4-2DC6CF11F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8B197-47D5-45DE-8F03-3E2B8292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1F127-563D-47E2-8760-EB052DB6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46BF9-9A55-4433-BC62-F583C33E6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9094A-8A6E-4C49-98A0-3A7B4EA1A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4E92B-C6AF-46CF-87E9-065CDBBF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94A78-2462-47E0-8011-E7DB9E4FE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2208B-CCCE-4673-9A9D-CC9442BAE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DDC3F-AA21-42BD-A44D-21175C8DD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1689A-ABF5-4EAD-A987-B48EFADD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1125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包装材料行业2024年员工管理优化策略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员工福利与关怀举措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员工流动与留任策略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包装材料行业是一个庞大的行业，涵盖了纸制品、塑料、金属、玻璃等多种材料，广泛应用于食品、饮料、医药、化工等各个领域。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包装材料行业涉及原材料供应、生产制造、销售与分销等多个环节，形成了一个完整的产业链。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目前，包装材料行业竞争激烈，市场集中度逐渐提高，行业领先企业通过技术创新、品牌建设和市场拓展等手段保持竞争优势。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随着环保意识的提高，绿色包装材料逐渐成为行业发展的重要趋势，如可降解塑料、环保纸制品等。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在工业互联网和智能制造的推动下，包装材料行业正逐步实现生产过程的自动化和智能化。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消费者需求的多样化促使包装材料行业向个性化定制方向发展，满足不同客户的需求。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40" b="114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包装材料行业员工结构多样，包括生产工人、技术人员、销售人员等，不同岗位员工的管理需求和培养方式存在差异。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随着行业的发展和竞争的加剧，员工管理面临诸多挑战，如员工流失、绩效不佳、培训不足等。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为应对员工管理挑战，企业需要制定科学合理的员工管理策略，关注员工福利待遇、职业发展规划、培训体系建设等方面。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员工招聘与选拔策略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结合市场情况和公司实际，制定详细的招聘计划，包括招聘时间、渠道选择、预算安排等。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招聘计划审批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将招聘计划提交给上级领导审批，确保招聘计划与公司整体战略和业务需求相符合。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根据企业战略和业务发展规划，明确各部门、各岗位的招聘需求，包括招聘人数、岗位职责和任职要求等。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加强与高校的合作，通过校园招聘吸引优秀毕业生加入公司，培养后备人才。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利用社交媒体、招聘网站等渠道发布招聘信息，吸引社会人才应聘。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鼓励员工推荐优秀人才加入公司，提高招聘效率和准确性。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根据岗位职责和任职要求，制定科学的选拔标准，包括知识、技能、经验、素质等方面。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优化选拔流程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建立规范的选拔流程，包括简历筛选、初试、复试等环节，确保选拔过程公正、透明。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引入测评工具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引入心理测评、能力测评等工具，辅助选拔过程，提高选拔的准确性和有效性。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提高选拔标准与流程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员工培训与发展规划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根据企业战略目标和员工发展需求，明确培训目标，如提升员工技能、增强团队凝聚力等。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针对不同岗位，深入了解其工作职责和技能要求，确定各岗位的培训需求。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通过员工调查、面谈等方式，了解员工的个人发展需求和职业规划，为制定个性化的培训计划提供依据。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员工个人需求分析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结合企业战略目标和员工个人发展需求，制定具体的培训计划，包括培训时间、地点、方式等。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选择培训方式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根据培训内容和员工特点，选择合适的培训方式，如线上课程、线下培训、工作坊等。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设计培训课程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根据培训需求分析结果，设计针对不同岗位和员工的培训课程，包括技能培训、团队建设、职业素养提升等。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制定培训计划及课程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https://d.book118.com/688131125043006027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2024-09-05T02:48:55.825</cp:lastPrinted>
  <dcterms:created xsi:type="dcterms:W3CDTF">2024-09-04T18:48:55Z</dcterms:created>
  <dcterms:modified xsi:type="dcterms:W3CDTF">2024-09-04T18:48:57Z</dcterms:modified>
</cp:coreProperties>
</file>