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07E40-7A38-4804-AC07-E92FD9C19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8FC23-0443-4BD4-B2E3-509752BD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B8C1A-6BCE-49B2-B187-F6CB7B29A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52F72-8324-400B-ABDE-4FDE72F9B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07CCF-F8CB-4247-8CB7-CFACEB108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838D9-7188-4DD0-BEB4-0D9CB5B59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C6888-BD7F-4AFF-B11E-94D989E0E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5E18E-19CD-40E5-A0CA-CE00E4EC2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73D49-7CC7-4077-AF25-9E1463987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2E5ED-2306-4C56-BEE6-707DDE3AD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0D604-78D4-4A8A-A0AF-229070511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32101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指检在炎症性肠病中的意义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指检的定义与操作
 炎症性肠病的概述
 指检在IBD诊断中的作用
 指检对病变程度的评估
 指检对治疗反应的监测
 指检的局限性分析
 指检与其他检查方法的比较
 指检在IBD管理中的价值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指检的定义与操作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指检在炎症性肠病中的意义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指检的定义与操作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指检，全称直肠指诊，是一种通过医生手指对直肠进行触诊的检查方法，以评估直肠壁的紧张度、触痛、肿块、异物或分泌物等情况。</a:t>
            </a:r>
          </a:p>
          <a:p>
            <a:r>
              <a:t>2. 该检查操作简单，成本低，是诊断低位直肠疾病的重要手段，如直肠炎、直肠癌等。</a:t>
            </a:r>
          </a:p>
          <a:p>
            <a:r>
              <a:t>3. 尽管指检具有一定的局限性，例如无法发现较深层的病变，但它仍是初步筛查和诊断肛肠疾病的常用方法。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指检的操作步骤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患者通常采取左侧卧位或膝胸位，以便于检查的进行。</a:t>
            </a:r>
          </a:p>
          <a:p>
            <a:r>
              <a:t>2. 医生佩戴手套并涂抹润滑剂（如凡士林）后，缓慢地将食指插入肛门进行检查。</a:t>
            </a:r>
          </a:p>
          <a:p>
            <a:r>
              <a:t>3. 检查过程中，医生需仔细感受直肠壁的情况，包括其紧张度、是否有触痛、有无肿块或异物等。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指检的定义与操作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指检在炎症性肠病中的应用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在炎症性肠病（IBD）的诊断中，指检有助于发现直肠壁的炎症、肿胀或其他异常变化。</a:t>
            </a:r>
          </a:p>
          <a:p>
            <a:r>
              <a:t>2. 指检可以辅助判断病情的严重程度，为后续的内镜检查和活检提供参考。</a:t>
            </a:r>
          </a:p>
          <a:p>
            <a:r>
              <a:t>3. 此外，指检还可以作为监测治疗效果和复发情况的一种简便手段。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指检的局限性与风险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指检无法探查直肠以上的消化道病变，对于结肠疾病的诊断能力有限。</a:t>
            </a:r>
          </a:p>
          <a:p>
            <a:r>
              <a:t>2. 由于检查范围有限，指检可能会遗漏一些深层次的病变。</a:t>
            </a:r>
          </a:p>
          <a:p>
            <a:r>
              <a:t>3. 存在一定的误诊和漏诊风险，因此指检结果需要与其他检查结果相结合来综合判断。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指检的定义与操作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指检在现代医学中的地位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尽管随着医学技术的发展，诸如结肠镜、CT扫描等更为先进的检查方法已广泛应用，但指检因其简便易行、成本低廉的特点，仍被广泛用于初步筛查肛肠疾病。</a:t>
            </a:r>
          </a:p>
          <a:p>
            <a:r>
              <a:t>2. 在医疗资源有限的情况下，指检作为一种快速有效的诊断手段，对于炎症性肠病的初步诊断具有重要价值。</a:t>
            </a:r>
          </a:p>
          <a:p>
            <a:r>
              <a:t>3. 然而，随着精准医疗的发展，指检在诊断炎症性肠病中的作用逐渐被更精确、全面的检查方法所取代。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随着人工智能和机器人技术的进步，未来可能出现自动化或遥控的指检设备，以提高检查的准确性和安全性。</a:t>
            </a:r>
          </a:p>
          <a:p>
            <a:r>
              <a:t>2. 指检可能与其他检查方法（如虚拟现实结肠镜）相结合，形成多模态诊断策略，提高炎症性肠病等肛肠疾病的诊断率。</a:t>
            </a:r>
          </a:p>
          <a:p>
            <a:r>
              <a:t>3. 虽然指检本身的技术革新空间有限，但其作为初步筛查工具的角色在未来一段时间内仍将保持重要地位。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炎症性肠病的概述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指检在炎症性肠病中的意义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炎症性肠病的概述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炎症性肠病概述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定义与分类：炎症性肠病（IBD）是一组慢性非特异性肠道炎症性疾病，主要包括克罗恩病（CD）和溃疡性结肠炎（UC）两种类型。这些疾病以反复发作和缓解为特点，且病程往往较长。</a:t>
            </a:r>
          </a:p>
          <a:p>
            <a:r>
              <a:t>2. 流行病学：近年来，全球范围内IBD的发病率呈上升趋势，尤其是在工业化国家。然而，发展中国家的发病率也在逐渐增加，这可能与生活方式、饮食习惯和环境因素的变化有关。</a:t>
            </a:r>
          </a:p>
          <a:p>
            <a:r>
              <a:t>3. 病理生理机制：虽然IBD的确切病因尚未完全明确，但普遍认为遗传、免疫系统异常反应、环境因素以及肠道微生物失衡等多因素相互作用导致该病的发生。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诊断方法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临床表现：IBD的症状包括腹痛、腹泻、体重下降、疲劳等，症状可能因个体差异而有所不同。</a:t>
            </a:r>
          </a:p>
          <a:p>
            <a:r>
              <a:t>2. 实验室检查：血液、粪便常规及培养等实验室检查有助于排除其他原因引起的肠道炎症。</a:t>
            </a:r>
          </a:p>
          <a:p>
            <a:r>
              <a:t>3. 影像学检查：内镜检查和影像学检查如CT、MRI等可以帮助评估病变的范围和严重程度。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炎症性肠病的概述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治疗策略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药物治疗：非甾体抗炎药（NSAIDs）、免疫调节剂和生物制剂是治疗IBD的主要药物。治疗方案需根据病情的严重程度和病变部位个体化调整。</a:t>
            </a:r>
          </a:p>
          <a:p>
            <a:r>
              <a:t>2. 营养支持：对于部分患者，营养疗法可以作为辅助治疗手段，帮助改善营养状况并减少药物用量。</a:t>
            </a:r>
          </a:p>
          <a:p>
            <a:r>
              <a:t>3. 手术治疗：对于药物和营养治疗无效的患者，可能需要考虑手术治疗。手术方式取决于病变的具体情况。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预后与管理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长期管理：由于IBD是一种慢性疾病，患者需要长期管理和定期随访，以便及时调整治疗方案。</a:t>
            </a:r>
          </a:p>
          <a:p>
            <a:r>
              <a:t>2. 生活质量：除了关注疾病本身的治疗，还需要关注患者的心理状况和生活质量，提供相应的社会和心理支持。</a:t>
            </a:r>
          </a:p>
          <a:p>
            <a:r>
              <a:t>3. 预防复发：通过规律的生活、合理的饮食和避免已知的触发因素，可以降低IBD复发的风险。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炎症性肠病的概述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研究进展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精准医疗：随着对IBD发病机制的深入了解，研究者正在开发针对特定基因型和分子标志物的个性化治疗方法。</a:t>
            </a:r>
          </a:p>
          <a:p>
            <a:r>
              <a:t>2. 微生态治疗：肠道菌群与IBD的关系日益受到关注，微生态治疗，如粪菌移植，正成为研究的热点。</a:t>
            </a:r>
          </a:p>
          <a:p>
            <a:r>
              <a:t>3. 早期诊断：新型生物标志物和分子诊断技术的研发有望实现IBD的早期诊断和预警，从而提高治疗效果。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公众教育与健康促进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知识普及：加强对IBD知识的普及，提高患者和公众对该疾病的认识和理解。</a:t>
            </a:r>
          </a:p>
          <a:p>
            <a:r>
              <a:t>2. 早期识别：鼓励患者一旦出现相关症状就及时就医，以便于早期诊断和治疗。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指检在IBD诊断中的作用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指检在炎症性肠病中的意义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指检在IBD诊断中的作用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指检在IBD诊断中的作用：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初步筛查：指检是炎症性肠病（IBD）患者初步筛查的重要方法，通过直肠指诊可以触及到直肠壁的异常，如黏膜的粗糙、硬结或肿块等，有助于判断是否存在肠道病变。</a:t>
            </a:r>
          </a:p>
          <a:p>
            <a:r>
              <a:t>2. 辅助定位：指检能够大致确定病变的位置和范围，为后续的内镜检查和影像学检查提供参考依据。例如，指检发现直肠壁增厚可能提示病变位于直肠或乙状结肠。</a:t>
            </a:r>
          </a:p>
          <a:p>
            <a:r>
              <a:t>3. 评估病情：指检可以感知到肠壁的紧张度、活动度和疼痛反应，从而对患者的病情严重程度进行初步评估。例如，肠壁紧张度高可能表明炎症活跃。</a:t>
            </a:r>
          </a:p>
          <a:p>
            <a:r>
              <a:t>4. 监测疗效：在治疗过程中，指检可用于监测治疗效果，通过对比治疗前后的肠壁变化来判断药物或其他治疗方法的效果。</a:t>
            </a:r>
          </a:p>
          <a:p>
            <a:r>
              <a:t>5. 预测复发：对于已治愈的患者，定期指检有助于及早发现可能的复发迹象，如新的硬结或肿块的出现。</a:t>
            </a:r>
          </a:p>
          <a:p>
            <a:r>
              <a:t>6. 指导治疗：在某些情况下，指检结果可直接影响治疗方案的选择，如指检发现的局部病变可能需要针对性的局部治疗。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指检在IBD诊断中的作用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指检在IBD诊断中的局限性：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局限性：指检只能检查到直肠和部分乙状结肠的病变，对于更上段的结肠和小肠病变无法触及，因此其诊断范围有限。</a:t>
            </a:r>
          </a:p>
          <a:p>
            <a:r>
              <a:t>2. 主观性：指检的结果受到医生经验和技术水平的影响，可能存在一定的误判风险。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指检对病变程度的评估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指检在炎症性肠病中的意义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指检对病变程度的评估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指检对病变程度的评估：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对于炎症性肠病（IBD）患者来说是一种重要的临床检查方法，它可以帮助医生直接触摸到患者的直肠和乙状结肠，从而评估病变的程度和范围。通过指检，医生可以感受到肠道的紧张度、是否有压痛点或包块，以及是否有出血等情况。</a:t>
            </a:r>
          </a:p>
          <a:p>
            <a:r>
              <a:t>2. 指检的结果通常被分为四个等级：正常、轻度、中度和重度。正常的指检结果意味着肠道的紧张度、压痛感和出血情况都在正常范围内。轻度的指检结果显示出轻微的紧张度增加或压痛点，而中度和重度的指检结果则表明病变程度较为严重，可能需要进一步的医学干预。</a:t>
            </a:r>
          </a:p>
          <a:p>
            <a:r>
              <a:t>3. 在评估病变程度时，医生还会考虑到其他相关因素，如患者的年龄、性别、病史和生活习惯等。这些因素可能会影响病变的发展速度和严重程度。因此，指检只是评估病变程度的一个方面，还需要结合其他检查结果来做出全面的诊断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指检对病变程度的评估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指检结果的解读与应用：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指检结果的解读需要医生具备丰富的临床经验和对IBD病理变化的深刻理解。正确的解读可以帮助医生判断病变的性质、范围和可能的并发症，从而制定出合适的治疗方案。</a:t>
            </a:r>
          </a:p>
          <a:p>
            <a:r>
              <a:t>2. 指检结果的应用主要体现在临床诊断和治疗决策上。例如，如果指检发现病变程度较重，医生可能会建议患者接受进一步的影像学检查，如结肠镜检查或CT扫描，以获取更详细的信息。此外，指检结果还可以作为评估治疗效果和调整治疗方案的重要依据。</a:t>
            </a:r>
          </a:p>
          <a:p>
            <a:r>
              <a:t>3. 随着医疗技术的发展，指检已经不再是评估IBD病变程度的唯一手段。然而，作为一种简单、快速且成本较低的检查方法，指检在临床上仍然具有重要价值，尤其是在资源有限的地区。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指检与其他检查方法的比较：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与结肠镜检查和CT扫描相比，指检的优势在于操作简单、成本低且对患者的影响较小。然而，由于指检只能触及到直肠和乙状结肠的部分区域，其检查范围有限，可能无法全面评估整个肠道的病变情况。</a:t>
            </a:r>
          </a:p>
          <a:p>
            <a:r>
              <a:t>2. 结肠镜检查是目前评估IBD病变程度的金标准，它可以清晰地显示肠道的病变情况，并可以进行活组织检查（活检）。但是，结肠镜检查是一项相对复杂的操作，需要专业的设备和训练有素的医护人员，且可能对患者造成一定的不适。</a:t>
            </a:r>
          </a:p>
          <a:p>
            <a:r>
              <a:t>3. CT扫描可以提供关于肠道病变的详细图像，尤其适用于评估病变的范围和可能的并发症。然而，CT扫描的成本较高，且涉及辐射暴露，因此并不适合作为常规检查方法。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指检对病变程度的评估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指检在炎症性肠病管理中的应用：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指检在IBD的管理中主要用于初步评估病变程度、监测病情变化和评估治疗效果。通过对病变程度的定期评估，医生可以及时调整治疗方案，以控制病情的进展。</a:t>
            </a:r>
          </a:p>
          <a:p>
            <a:r>
              <a:t>2. 指检还可以帮助医生及时发现IBD的并发症，如肛裂、肛瘘或肛门狭窄等。这些并发症可能会严重影响患者的生活质量，因此需要及时治疗。</a:t>
            </a:r>
          </a:p>
          <a:p>
            <a:r>
              <a:t>3. 尽管指检有其局限性，但在医疗资源有限的情况下，它仍然是IBD管理的重要工具。通过与其他检查方法相结合，指检可以为IBD患者提供全面、个体化的治疗方案。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指检技术的改进与发展：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近年来，指检技术在设备和方法上都有所改进。例如，一些新型的指套设备配备了传感器，可以实时测量肠道的压力和温度，以提高检查的准确性。</a:t>
            </a:r>
          </a:p>
          <a:p>
            <a:r>
              <a:t>2. 同时，指检的培训和教育也在不断加强。通过模拟器和虚拟现实技术，医生可以在安全的环境中练习指检技巧，提高检查的技能和信心。</a:t>
            </a:r>
          </a:p>
          <a:p>
            <a:r>
              <a:t>3. 未来，随着人工智能和机器学习技术的发展，指检可能会变得更加智能化。例如，通过分析指检的数据，AI系统可以预测病变的严重程度和可能的并发症，从而辅助医生做出更准确的诊断。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https://d.book118.com/688132101142006041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指检的定义与操作</vt:lpstr>
      <vt:lpstr> 指检的定义与操作</vt:lpstr>
      <vt:lpstr> 指检的定义与操作</vt:lpstr>
      <vt:lpstr> 指检的定义与操作</vt:lpstr>
      <vt:lpstr> 炎症性肠病的概述</vt:lpstr>
      <vt:lpstr> 炎症性肠病的概述</vt:lpstr>
      <vt:lpstr> 炎症性肠病的概述</vt:lpstr>
      <vt:lpstr> 炎症性肠病的概述</vt:lpstr>
      <vt:lpstr> 指检在IBD诊断中的作用</vt:lpstr>
      <vt:lpstr> 指检在IBD诊断中的作用</vt:lpstr>
      <vt:lpstr> 指检在IBD诊断中的作用</vt:lpstr>
      <vt:lpstr> 指检对病变程度的评估</vt:lpstr>
      <vt:lpstr> 指检对病变程度的评估</vt:lpstr>
      <vt:lpstr> 指检对病变程度的评估</vt:lpstr>
      <vt:lpstr> 指检对病变程度的评估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2024-09-20T21:02:56.844</cp:lastPrinted>
  <dcterms:created xsi:type="dcterms:W3CDTF">2024-09-20T13:02:56Z</dcterms:created>
  <dcterms:modified xsi:type="dcterms:W3CDTF">2024-09-20T13:02:58Z</dcterms:modified>
</cp:coreProperties>
</file>