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41271-47BE-425D-A0F0-85B61AE28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44CFB-C9A3-421F-B38F-D83151E75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725DF-CECD-4212-B9BB-8CF1B0F5B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844AC0-DCBC-42EF-82FB-1C0D84A1D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BAA38A-A609-4338-A587-BC0888F89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755AD3-58EB-4D96-9E0C-47F29B3D1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1AF17B-51DA-4AF4-A610-7F1BB69D7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8207F5-85DB-4500-9B64-7510067DD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2C7D76-31D6-4E46-B2F7-CC8B77BA8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C76BD0-A1B5-47F4-AD0A-C0305923D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21878-6138-41E5-9CAA-2CA0D751D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321170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科技行业2024年质量管理与创新机制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科技行业质量管理现状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创新机制在科技行业中的应用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2024年科技行业质量管理趋势预测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创新机制推动科技行业质量提升的路径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科技行业质量管理与创新机制的融合发展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随着科技的不断进步和创新，科技行业正经历着前所未有的快速发展，新产品和新服务层出不穷。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科技行业快速发展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在科技行业的快速发展中，质量管理面临着越来越多的挑战，如技术更新迅速、用户需求多变等。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质量管理面临挑战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2266" r="2226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457" r="1845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在科技行业中，创新是企业生存和发展的关键。一个有效的创新机制可以帮助企业不断推出新产品和服务，保持竞争优势。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创新机制的重要性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本报告旨在分析科技行业2024年的质量管理与创新机制，提出相应的策略和建议，以帮助企业提高产品质量和创新能力。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本报告将涵盖科技行业的多个领域，包括硬件、软件、互联网等，并分析这些领域中的质量管理和创新机制。同时，本报告还将关注国际科技行业的最新趋势和发展动态。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科技行业质量管理现状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六西格玛管理法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以数据为基础，通过减少缺陷和波动来提高质量，被许多科技企业应用于生产和服务流程。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ISO 9001质量管理体系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科技行业普遍采用ISO 9001质量管理体系，确保产品和服务的一致性和可靠性。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CMMI能力成熟度模型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针对软件开发过程，CMMI提供了全面的过程改进框架，帮助科技企业提高开发能力和质量。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质量管理体系建设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科技企业重视质量检验与测试环节，采用自动化测试、性能测试等多种手段确保产品质量。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质量检验与测试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317" r="253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供应链质量管理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114" r="1711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通过收集用户反馈、分析故障原因等方式，科技企业不断对产品进行改进和优化。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科技企业将质量管理延伸至供应链，与供应商建立紧密的合作关系，确保原材料和零部件的质量。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质量控制与监督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质量激励机制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建立质量激励机制，对在质量方面做出突出贡献的员工进行奖励，形成良好的质量氛围。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客户导向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科技企业将客户需求放在首位，通过深入了解客户需求和期望，提供满足甚至超越客户期望的产品和服务。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质量意识教育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科技企业注重员工的质量意识教育，通过培训、宣传等方式提高员工对质量的重视程度。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333" r="20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质量文化建设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创新机制在科技行业中的应用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开放式创新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鼓励企业打破传统思维，与全球创新者合作，共同推动技术进步。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敏捷创新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快速响应市场变化，通过迭代和试错不断优化产品和服务。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用户驱动创新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紧密关注用户需求，以用户为中心进行产品设计和开发。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创新理念与战略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跨领域学习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鼓励员工学习不同领域的知识，培养多元化的技能组合。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内部创新竞赛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举办内部创新竞赛，激发员工的创新意识和团队合作精神。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创新实验室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设立创新实验室，为员工提供自由探索新技术的机会和资源。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创新能力培养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积极申请专利，保护企业的创新成果不受侵犯。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与高校和科研机构建立紧密合作关系，共同推进科研成果的转化和应用。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产学研合作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通过行业会议、展览等方式展示创新成果，吸引潜在用户和合作伙伴的关注。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创新成果展示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创新成果转化与应用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2024年科技行业质量管理趋势预测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https://d.book118.com/688132117017006027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2024-09-04T18:17:31.915</cp:lastPrinted>
  <dcterms:created xsi:type="dcterms:W3CDTF">2024-09-04T10:17:31Z</dcterms:created>
  <dcterms:modified xsi:type="dcterms:W3CDTF">2024-09-04T10:17:34Z</dcterms:modified>
</cp:coreProperties>
</file>