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E1E59-C332-42A5-B919-E3C9F6DC9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05F5A-8B6A-4D48-803C-DF485797F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A791B-7AF6-46B1-9811-EF0E3358B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0B6E8-1C64-4DE1-A9E2-C6D3D2F42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02350-415B-4DBA-9564-71244E98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FBFDCE-95A0-4F9D-8C99-8DA1189F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1907F-E3AB-4C83-910C-D88FB8A11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3B47F-56C5-43BE-A129-FD7C38CEF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50C9B-9815-4108-AE8D-709906AD8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65855-FD30-4548-AABE-3641046A3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9CF8F-7FE7-40E5-A7F1-290857509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33046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呼吸道感染患儿的护理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患儿及家长的护理指导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呼吸道感染是指由病毒、细菌等病原体引起的呼吸道炎症，包括鼻腔、咽喉、气管和支气管等部位。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根据感染部位的不同，呼吸道感染可分为上呼吸道感染和下呼吸道感染。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呼吸道感染的常见病原体包括病毒、细菌、支原体等，其中病毒是最常见的病因。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呼吸道感染的发病机制主要与病原体感染后引起的免疫反应有关，包括炎症反应和变态反应等。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呼吸道感染的患儿可能会出现发热、咳嗽、气促、呼吸困难等症状，严重时可能出现呼吸衰竭、心力衰竭等并发症。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根据患儿的临床表现和医生的检查，可以对呼吸道感染进行初步诊断。确诊需要进行实验室检查和病原学诊断，如血常规检查、痰培养等。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观察患儿是否有咳嗽、咳痰、发热、呼吸困难等症状，以及症状的严重程度和持续时间。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了解患儿是否有过敏史、呼吸道疾病史、家族遗传病史等，以及近期的环境变化和接触史。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对患儿进行体格检查，包括体温、呼吸、心率等基本生命体征，以及肺部听诊和观察是否有异常体征。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评估患儿情况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根据患儿的症状、病史和体格检查结果，确定呼吸道感染的病因，如细菌、病毒或其他微生物感染。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诊断病因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评估患儿病情的严重程度，判断是否需要紧急处理或住院治疗。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及时发现并处理可能出现的并发症，如肺炎、心脏疾病等。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诊断护理问题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根据患儿的情况和护理诊断，制定具体的护理目标，如控制症状、促进康复、预防并发症等。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833" b="16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根据护理目标，制定具体的护理措施，包括药物治疗、呼吸道管理、病情监测等方面的护理操作。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向患儿家长宣传呼吸道感染的预防和护理知识，提高家长对疾病的认识和自我护理能力。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制定健康教育计划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https://d.book118.com/688133046074006031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2024-09-08T13:34:20.342</cp:lastPrinted>
  <dcterms:created xsi:type="dcterms:W3CDTF">2024-09-08T05:34:20Z</dcterms:created>
  <dcterms:modified xsi:type="dcterms:W3CDTF">2024-09-08T05:34:22Z</dcterms:modified>
</cp:coreProperties>
</file>