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AF9CA-D750-406D-9DB5-BE114767A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691B2-39D2-4007-AEBF-72D4A1BC6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0FED5-61CB-4DE8-9616-4DB6E033F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1F08FB-6311-4390-A725-B2E5CF897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E1F05A-5BE6-48AE-8F18-9C911EB00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A27658-361F-4232-94B1-E197F2A1C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28CBD9-AB37-492F-96BC-367CB6582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FB421-5A70-4933-B40A-4E3B34E9A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9AF639-5741-4539-8546-073C5A851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3EE16-E74A-406D-9634-6604688B9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84F37-772C-4638-8FBE-EADDF3DDE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34020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查房目的及重要性\n## 1.护理查房的基本概念与意义\n### 1.1护理查房的定义与目的\n### 1.2护理查房的核心要素与要求\n### 1.3护理查房对患者护理质量的影响\n## 2.护理查房的种类与实施方法\n### 2.1日常护理查房与重点护理查房的区别\n### 2.2护理查房的实施步骤与流程\n### 2.3护理查房中的沟通技巧与注意事项\n## 3.护理查房的目的与功能\n### 3.1护理查房对患者病情观察与评估的作用\n### 3.2护理查房对护理计划制定与调整的意义\n### 3.3护理查房对护理团队建设与协作的促进\n## 4.护理查房的实际案例分析\n### 4.1成功护理查房的案例分享\n### 4.2护理查房中遇到的问题与解决方案\n### 4.3护理查房对患者满意度与护理质量的影响分析\n## 5.提高护理查房质量的建议与展望\n### 5.1加强护理查房的制度建设与执行力度\n### 5.2提升护理查房中的专业素养与沟通能力\n### 5.3利用现代信息技术优化护理查房过程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600"/>
              <a:t>护理查房目的及重要性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护理查房的基本概念与意义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7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7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通过定期对患者进行查房，了解患者的病情变化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确保患者得到及时的护理干预和治疗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提高护理质量和患者满意度</a:t>
                </a:r>
                <a:endParaRPr/>
              </a:p>
            </p:txBody>
          </p:sp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护理查房是护理工作中的重要环节</a:t>
                </a:r>
                <a:endParaRPr/>
              </a:p>
            </p:txBody>
          </p:sp>
        </p:grpSp>
        <p:grpSp>
          <p:nvGrpSpPr>
            <p:cNvPr id="17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制定和调整护理计划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促进护理团队之间的协作与沟通</a:t>
                </a:r>
                <a:endParaRPr/>
              </a:p>
            </p:txBody>
          </p:sp>
          <p:sp>
            <p:nvSpPr>
              <p:cNvPr id="17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护理查房的目的</a:t>
                </a:r>
                <a:endParaRPr/>
              </a:p>
            </p:txBody>
          </p:sp>
          <p:sp>
            <p:nvSpPr>
              <p:cNvPr id="17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8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患者为中心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系统评估患者病情</a:t>
                </a:r>
                <a:endParaRPr/>
              </a:p>
            </p:txBody>
          </p:sp>
          <p:sp>
            <p:nvSpPr>
              <p:cNvPr id="18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护理查房的核心要素</a:t>
                </a:r>
                <a:endParaRPr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护理查房的核心要素与要求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护理查房的核心要素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患者为中心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护理团队参与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系统评估患者病情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护理查房的要求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定期进行查房，及时发现患者问题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保持与患者及家属的良好沟通，了解患者需求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护理查房过程中注重团队协作，共同解决问题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提高患者护理质量</a:t>
                </a:r>
                <a:endParaRPr/>
              </a:p>
            </p:txBody>
          </p:sp>
          <p:sp>
            <p:nvSpPr>
              <p:cNvPr id="2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通过护理查房，及时发现患者病情变化，调整护理计划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促进护理团队之间的协作与沟通，提高护理效果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提高患者满意度，降低护理投诉和纠纷</a:t>
                </a:r>
                <a:endParaRPr/>
              </a:p>
            </p:txBody>
          </p:sp>
          <p:sp>
            <p:nvSpPr>
              <p:cNvPr id="2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保障患者安全</a:t>
                </a:r>
                <a:endParaRPr/>
              </a:p>
            </p:txBody>
          </p:sp>
          <p:sp>
            <p:nvSpPr>
              <p:cNvPr id="2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护理查房有助于及时发现患者潜在的安全隐患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通过护理查房，提高护理团队的安全意识，预防护理差错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保障患者在住院期间的安全和舒适</a:t>
                </a:r>
                <a:endParaRPr/>
              </a:p>
            </p:txBody>
          </p:sp>
          <p:sp>
            <p:nvSpPr>
              <p:cNvPr id="2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护理查房对患者护理质量的影响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7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护理查房的种类与实施方法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日常护理查房与重点护理查房的区别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日常护理查房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定期进行，了解患者病情变化，调整护理计划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注重患者生活护理和心理护理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保持与患者及家属的良好沟通，了解患者需求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重点护理查房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针对特殊患者或病情变化较大的患者进行查房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关注患者的病情观察和护理干预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针对性地制定护理计划和措施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护理查房的实施步骤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准备工作：了解患者病情，查阅病历，制定查房计划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查房过程：全面了解患者病情，观察患者，与患者沟通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查房总结：分析患者病情，制定护理计划，反馈查房结果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护理查房的流程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床头交接班：了解患者病情，交接护理工作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查房观察：观察患者生命体征，了解患者病情变化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查房讨论：分析患者病情，制定护理计划，讨论护理问题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查房总结：总结查房结果，反馈护理计划，指导护理工作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护理查房的实施步骤与流程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护理查房中的沟通技巧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使用通俗易懂的语言，避免专业术语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保持耐心和尊重，倾听患者和家属的意见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主动关注患者需求，解答患者疑问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护理查房中的注意事项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保持查房环境安静，避免影响患者休息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注重保护患者隐私，尊重患者权益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查房过程中严谨细致，避免疏漏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护理查房中的沟通技巧与注意事项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护理查房的目的与功能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护理查房对患者病情观察与评估的作用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护理查房有助于观察患者病情变化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通过定期查房，及时发现患者病情变化，调整护理计划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了解患者治疗效果，评估护理措施的有效性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护理查房有助于评估患者护理需求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了解患者生活自理能力，制定护理计划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评估患者心理状况，提供心理支持和关怀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https://d.book118.com/688134020126006037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护理查房目的及重要性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2024-09-17T21:13:59.009</cp:lastPrinted>
  <dcterms:created xsi:type="dcterms:W3CDTF">2024-09-17T13:13:59Z</dcterms:created>
  <dcterms:modified xsi:type="dcterms:W3CDTF">2024-09-17T13:14:00Z</dcterms:modified>
</cp:coreProperties>
</file>