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70E94-230D-407A-98D0-25C0E8461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9C75E-523F-446B-A3BB-8F8CE2586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C3478-FB6E-4CA2-B60D-A3F0848DA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AE06F-08D0-46AD-AF25-933021302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E9328A-A43D-4702-9543-3364F8703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CC33BE-7EB7-4A62-8893-E55755F1B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1A5AE6-7E7B-4BB0-A7F5-004A0D5C2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0CACB-C4B0-4510-BD04-395644C73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8068F-EA90-4B5A-861B-BFE9F6B26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2C674-5CBE-4B7A-9A1B-9E4FCFD88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4656A-3E16-4C9E-A0DA-A727A6B8B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35060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高考语文答题技巧的历经考验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阅读理解答题技巧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诗歌鉴赏答题技巧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文言文阅读答题技巧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作文写作答题技巧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答题技巧总结与提升建议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88" b="1788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高考作为中国教育制度下的重要考试，对于考生来说具有极高的重要性。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语文作为高考的一门主要科目，占据了相当大的分值比例，因此掌握高考语文答题技巧至关重要。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本文旨在探讨历经考验的高考语文答题技巧，以帮助考生更好地应对高考语文考试。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提高答题效率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掌握答题技巧能够帮助考生在有限的时间内更加高效地解答试题，避免时间不足的情况发生。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提升答题准确性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正确的答题技巧有助于考生更加准确地理解题意和把握考点，从而避免答非所问或偏离主题的情况。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通过掌握和运用答题技巧，考生在考试过程中会更加自信，有利于发挥出更好的水平。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高考语文答题技巧的重要性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文言文阅读技巧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熟悉文言文的词汇、语法和表达方式，掌握断句、翻译和理解的方法。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古诗词鉴赏技巧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了解古诗词的背景、意境和表达手法，掌握鉴赏方法和答题步骤。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作文技巧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审题立意、谋篇布局、锤炼语言、创新表达等多方面的写作技巧。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审题技巧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仔细审题，抓住关键词，明确题目要求和考点。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阅读理解技巧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掌握快速阅读、略读和精读的方法，迅速把握文章主旨和要点。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历经考验的答题技巧概述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阅读理解答题技巧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预览全文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先快速浏览文章标题、开头、结尾和段落首尾句，大致了解文章主旨和结构。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抓住关键词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在阅读过程中，注意捕捉文章中的关键词和短语，它们往往与文章中心思想密切相关。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忽略细节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快速阅读时，不要过于纠结于细节信息，以免影响阅读速度和整体理解。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快速阅读，抓住中心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审题时要仔细阅读题干，明确题目要求和考查点。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仔细阅读题干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标注关键信息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分析选项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在题干中标注出关键信息，如人名、地名、时间、事件等，以便在回答时能够准确引用。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对于选择题，要仔细分析每个选项的含义和与原文的关联度，找出最佳答案。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仔细审题，明确要点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针对性回答，条理清晰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回答问题要有针对性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根据题目要求，有针对性地回答问题，不要偏离主题。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分点作答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对于需要列举多个要点的问题，要分点作答，条理清晰，以便阅卷老师能够快速找到得分点。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结合原文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在回答问题时，要尽可能结合原文中的信息，用原文中的话来支持自己的观点。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通过演练历年高考语文真题，可以熟悉考试题型和难度，提高答题速度和准确度。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演练历年真题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做完历年真题后，要对照答案解析，分析自己的答题思路和答案与标准答案的差距。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对照答案解析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通过总结归纳历年真题中的考点和解题技巧，可以形成自己的答题方法和经验。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总结归纳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历年真题演练与解析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诗歌鉴赏答题技巧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古体诗、近体诗（绝句、律诗）、词、曲等，掌握各类诗歌的基本特点和格律规范。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山水田园、边塞征战、怀古咏史、送别抒怀等，了解各类诗歌常见的主题和情感表达。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诗歌内容特点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豪放派、婉约派、现实主义、浪漫主义等，熟悉不同风格和流派的代表人物及作品。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诗歌风格流派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诗歌类型与特点分析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意境营造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体会诗歌通过意象组合和情景交融所营造的意境，感受诗人的审美追求和情感表达。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分析诗歌中出现的自然意象、人物意象等，理解其象征意义和情感寄托。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情感把握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揣摩诗歌字里行间流露出的情感，如喜怒哀乐、爱恨情仇等，理解诗人的内心世界。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意象、意境与情感把握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语言特色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炼字、音韵、节奏等，品味诗歌语言的音乐美和形式美，感受其艺术魅力。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比喻、拟人、夸张、对偶等，分析修辞手法在诗歌中的运用及表达效果。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表现手法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借景抒情、托物言志、象征手法等，探讨表现手法在诗歌中的意义和作用。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诗歌表达技巧鉴赏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真题回顾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选取历年高考语文诗歌鉴赏类真题进行回顾和梳理，了解题型和考点分布。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答题技巧总结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结合真题解析，总结归纳诗歌鉴赏类题目的答题技巧和方法，如审题、析诗、答题等步骤和注意事项。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模拟演练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选取模拟题进行实战演练，提高解题能力和应试水平。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历年真题演练与解析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https://d.book118.com/688135060062006036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2024-09-15T19:03:31.585</cp:lastPrinted>
  <dcterms:created xsi:type="dcterms:W3CDTF">2024-09-15T11:03:31Z</dcterms:created>
  <dcterms:modified xsi:type="dcterms:W3CDTF">2024-09-15T11:03:33Z</dcterms:modified>
</cp:coreProperties>
</file>