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0F95D2-E10A-4FDA-8969-97E36F2365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E33A09-C292-4E2B-A37C-4F95BEEFB9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F4E47E-DF8F-4DE4-96D4-6CE84A1136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BBB6EB-D10C-4D2C-B18E-2117D6CC84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5CE3C5-1725-47C8-BE9D-0D5C16177B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2C2B35-1379-4BD0-95DB-D9F09ABFC5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A64B45-5DF4-49D8-9208-5D367FF0EB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CD148B-97B0-49D3-AEF7-5909D36F87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3A9F97-2CE5-46B5-9954-D3C836C7F7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13ED69-5C70-43F1-857B-00A6765E88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BDFC51-D864-4864-AD0B-88878EAF68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14006713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医学伦理审查的伦理原则和医疗机构伦理委员会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医学伦理审查概述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医学伦理审查的伦理原则</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医疗机构伦理委员会组成与职责</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医学伦理审查的程序与方法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医学伦理审查的挑战与对策</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案例分析与实践经验分享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医学伦理审查概述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目的</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医学伦理审查的主要目的是保护研究参与者和患者的权益，促进医学研究的科学性和伦理性，以及维护医学职业的声誉和公众信任。</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医学伦理审查是指对涉及人体研究、医疗实践、生物技术应用等领域的医学活动进行伦理评估和监督的过程，以确保这些活动符合伦理规范和法律法规的要求。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062" r="18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保护研究参与者和患者的权益</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医学伦理审查能够确保研究参与者和患者在医学活动中的权益得到充分保护，避免他们受到不必要的伤害或风险。</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促进医学研究的科学性和伦理性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通过伦理审查，可以确保医学研究的科学性和伦理性，防止研究过程中出现不道德或不合法的行为，保证研究结果的可靠性和有效性。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维护医学职业的声誉和公众信任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医学伦理审查有助于维护医学职业的声誉和公众信任，避免因不道德或不合法的医学行为而对医学职业造成负面影响。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医学伦理审查的重要性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国内现状</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我国已经建立了较为完善的医学伦理审查制度，包括国家层面的伦理委员会和医疗机构内部的伦理委员会。这些机构负责对涉及人体研究、医疗实践等领域的医学活动进行伦理审查和监督。</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国外现状</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国际上，许多国家和地区也建立了类似的医学伦理审查制度，例如美国、欧洲等。这些国家和地区的医学伦理审查制度在保护研究参与者和患者权益、促进医学研究科学性和伦理性等方面发挥了重要作用。同时，国际上也存在一些跨国性的医学伦理审查组织和标准，例如世界医学会（WMA）和国际医学科学组织委员会（CIOMS）等，它们致力于推动全球范围内的医学伦理审查和合作。</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国内外医学伦理审查现状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医学伦理审查的伦理原则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尊重患者的自主权利</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尊重患者的人格尊严</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尊重患者的文化背景</a:t>
            </a:r>
          </a:p>
        </p:txBody>
      </p:sp>
      <p:pic>
        <p:nvPicPr>
          <p:cNvPr id="5" name="Picture 5"/>
          <p:cNvPicPr>
            <a:picLocks noChangeAspect="1"/>
          </p:cNvPicPr>
          <p:nvPr/>
        </p:nvPicPr>
        <p:blipFill>
          <a:blip r:embed="rId2"/>
          <a:srcRect l="5667" r="5667"/>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尊重原则</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医生应尊重患者的自主权，包括知情同意、自主选择治疗方案等权利。</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医生应尊重患者的人格尊严，保护患者隐私，避免对患者进行侮辱或歧视。</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医生应尊重患者的文化背景和信仰，避免因此造成医疗冲突或误解。</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医生应采取必要的医疗措施，避免对患者造成不必要的身体或心理伤害。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避免不必要的伤害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最小化伤害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风险评估和预防</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在无法避免伤害的情况下，医生应采取最小化的伤害措施，尽可能减少患者的痛苦和损失。</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医生应对潜在的医疗风险进行评估和预防，确保患者的安全。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不伤害原则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医生应采取积极的医疗措施，促进患者的身体健康和心理健康。</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促进患者健康</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医生应提供优质的医疗服务，包括正确的诊断、有效的治疗、周到的护理等。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提供优质医疗服务</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医生应关注患者的利益和需求，尽可能满足患者的合理要求。</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关注患者利益</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有利原则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医生应公正地分配医疗资源，确保每个患者都能得到必要的医疗服务和关注。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公正分配医疗资源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医生应避免因个人或团体利益而损害患者的利益，确保医疗决策的公正性。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避免利益冲突</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医生应尊重社会公益和道德准则，积极履行医生的职业责任和义务。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尊重社会公益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公正原则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医疗机构伦理委员会组成与职责</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医疗机构伦理委员会应由多学科背景的专家组成，包括医学、伦理学、法学、社会学等领域的专家，确保审查的全面性和客观性。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委员应具备较高的职业道德素质，熟悉医学伦理原则和规范，具备相关学科背景和工作经验，能够独立、公正、客观地参与伦理审查工作。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组成人员及资格要求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资格要求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组成人员</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工作职责</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医疗机构伦理委员会的主要职责是审查涉及人的生物医学研究和相关技术应用，保护受试者权益和安全；对涉及伦理问题的医疗行为进行监督和指导；开展医学伦理教育和培训，提高医务人员的伦理素质。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权限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委员会有权对提交审查的研究项目或医疗行为进行评估和决策，要求研究人员或医务人员提供必要的资料和信息，对违反医学伦理原则的行为进行调查和处理。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工作职责与权限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与学术委员会的关系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医疗机构伦理委员会与学术委员会在研究项目立项、科研诚信建设等方面存在合作关系，共同推动医学研究的规范发展。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与医疗质量管理委员会的关系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医疗机构伦理委员会与医疗质量管理委员会在医疗行为规范、患者安全保护等方面存在协同作用，共同提高医疗服务质量。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与医院管理层的关系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医疗机构伦理委员会作为医院管理层的重要咨询机构，为医院制定涉及人的生物医学研究和医疗行为的伦理政策提供决策支持。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与其他委员会的关系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https://d.book118.com/688140067135006030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2024-09-07T12:46:26.796</cp:lastPrinted>
  <dcterms:created xsi:type="dcterms:W3CDTF">2024-09-07T04:46:26Z</dcterms:created>
  <dcterms:modified xsi:type="dcterms:W3CDTF">2024-09-07T04:46:28Z</dcterms:modified>
</cp:coreProperties>
</file>