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A4251-B2DA-4175-8A58-E9AB30B11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9146D-ABCE-448A-AA9C-FDB1E626A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F1C56-ECCB-4635-B261-ED3EAA423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ECD0E-8BE7-4E8F-AC3F-48D9FCC26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58D592-88BB-4E90-9061-8C414FF35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86D770-6A32-44CE-BCFC-4E4457AE5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D6FB9B-D05A-4A4B-8979-62D8FBAE3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C96B5-28CA-4932-9604-5533948EC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83E82-5C34-4A8E-9DDC-59909B440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3F436-F818-43B5-9129-9CA11D098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22FFA-EB27-4635-820A-55E525F82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40112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娱乐直播可行性方案设计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运营可行性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随着互联网技术的发展，直播行业逐渐兴起，成为人们娱乐、休闲的重要方式之一。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娱乐直播作为直播行业的重要组成部分，具有巨大的市场潜力和商业价值。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本方案旨在探讨娱乐直播的可行性，为相关企业和个人提供参考和指导。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娱乐直播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指通过网络直播平台，以娱乐为主要内容进行的直播活动。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可行性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指在现有技术、资源、市场条件下，娱乐直播的可行性和实施可能性。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方案设计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根据娱乐直播的实际情况，制定相应的实施方案和计划，以确保其顺利实施。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年轻人对新鲜事物接受度高，对娱乐需求大，是娱乐直播的主要受众。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年轻人市场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女性对娱乐内容关注度高，消费能力强，是娱乐直播的重要目标群体。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城市居民收入水平高，有更多的时间和金钱投入娱乐消费。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城市市场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了解竞争对手的市场份额、产品特点、营销策略等，以便制定针对性的竞争策略。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分析自身优势，如内容创新、技术实力、品牌影响力等，以提升市场竞争力。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000" r="9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社交属性增强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娱乐直播将更加注重观众的互动和社交需求，提升观众粘性和参与度。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随着观众对内容品质要求的提高，娱乐直播需要不断创新内容以吸引观众。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随着5G、AI等技术的发展，娱乐直播将更加注重技术升级和用户体验。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多平台兼容性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支持PC、手机、平板等多种终端，满足用户在不同设备上的观看需求。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高清画质选择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提供多种分辨率选择，用户可以根据网络状况和设备性能自由切换。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实时音视频传输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采用先进的实时音视频传输技术，确保直播画面清晰、流畅，声音无延迟。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893" r="1489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提供实时弹幕评论功能，让观众在观看过程中与其他观众或主播互动。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弹幕评论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设置多样化的礼物打赏功能，增强观众参与感和归属感。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礼物打赏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结合直播内容，设计有趣的互动游戏，提高观众参与度。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3" b="112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采用高性能的存储设备，确保大量直播内容的稳定存储。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大容量存储方案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建立完善的数据备份和恢复机制，确保数据安全可靠。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对用户观看行为和互动数据进行智能分析，为运营决策提供有力支持。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智能数据分析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https://d.book118.com/688140112014006036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2024-09-15T05:46:10.097</cp:lastPrinted>
  <dcterms:created xsi:type="dcterms:W3CDTF">2024-09-14T21:46:10Z</dcterms:created>
  <dcterms:modified xsi:type="dcterms:W3CDTF">2024-09-14T21:46:11Z</dcterms:modified>
</cp:coreProperties>
</file>