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238C4-5A44-41AB-9E19-4E0C64B3A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23FD1-0667-4BED-9B41-1779D60CF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6B130-F27A-454F-9789-26E1BEFC4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708D4-74CA-46E4-BD0A-134084579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F0EE10-CFFB-409D-A6E9-C67D4A941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C78D9E-21AA-44B9-BFE5-D6FBBE4DE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46EA3D-DEF6-47BF-BBCC-E572FC76F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83C03-495B-4030-BC4A-F469BFD56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8ED11-3DA9-4F99-A563-C5FCD6B90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F53D9-26F1-47C5-8CF2-F6917C7E6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782E1-0FAD-4FDB-B720-90ABD64F7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41037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高职教智慧校园解决方案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智慧校园概述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教学资源整合与优化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师生服务提升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管理决策支持系统建设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智慧校园概述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智慧校园是指通过信息化手段，将校园的各项服务进行智能化升级和整合，构建一个智能化、网络化、信息化、数字化的校园环境。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发展趋势：随着人工智能、大数据、物联网等技术的不断发展，智慧校园正在向更高层次的智能化、个性化、服务化方向发展。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639" r="236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30" r="316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当前，我国高职教育规模不断扩大，但教育资源分布不均、教学质量参差不齐等问题依然存在。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高职教育现状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高职教育面临着教学资源紧张、学生管理难度大、校企合作不深入等挑战。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高职教育现状及挑战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通过智慧校园系统，教师可以更加便捷地获取教学资源，提高备课效率和教学质量。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加强学生管理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促进校企合作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智慧校园系统可以帮助学生管理部门更加全面、准确地掌握学生信息，提高学生管理效率。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智慧校园可以为企业和学校提供更加便捷的信息交流平台，促进校企合作深入开展。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智慧校园在高职教育中的作用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采用高性能网络设备，提升网络传输速度和稳定性，满足大规模数据传输和处理需求。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340" r="2334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网络架构优化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实现校园内全面无线网络覆盖，方便师生随时随地接入网络，提升教学和学习效率。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无线网络覆盖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建立完善的安全防护体系，包括防火墙、入侵检测、病毒防范等，确保校园网络安全稳定运行。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网络安全保障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校园网络升级与改造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175" b="1417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智能感知设备部署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在校园内广泛部署各类智能感知设备，如温度传感器、湿度传感器、光照传感器等，实现对校园环境的实时监测和数据分析。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物联网平台建设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搭建物联网平台，实现设备数据的统一管理和分析，提供数据可视化展示和报警功能，方便管理人员及时掌握校园情况。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物联网应用场景拓展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将物联网技术应用于教学管理、学生管理、后勤管理等多个领域，提升校园智能化水平。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采用虚拟化技术，整合服务器、存储、网络等资源，构建云计算资源池，提供弹性可扩展的计算资源服务。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321" r="432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云计算资源池建设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搭建云服务平台，提供云计算、云存储、云桌面等云服务，满足师生不同业务需求。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云服务平台建设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建立完善的安全管理体系，包括身份认证、访问控制、数据加密等，确保云计算平台的安全稳定运行。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云安全保障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云计算平台搭建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教学资源整合与优化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智能化的课程推荐系统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基于学生的学习历史、兴趣偏好和成绩表现，为其推荐合适的在线课程，提高学习效率和兴趣。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在线课程管理系统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提供课程发布、更新、维护一站式服务，支持多种格式的课程资源上传和下载，方便教师进行教学管理。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建设丰富的在线课程库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整合校内外优质课程资源，构建多样化的在线课程体系，满足学生个性化学习需求。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在线课程建设与管理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提供课件制作、发布、共享等功能，支持多种终端设备访问，实现教学资源的有效利用。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多媒体素材库建设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收集、整理各类多媒体教学资源，如图片、音频、视频等，为教师制作课件提供丰富的素材。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互动教学工具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集成实时互动、在线答疑等功能，加强师生之间的沟通交流，提升教学效果。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993" r="1799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多媒体教学资源整合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与企业合作建立实践教学基地，提供真实的工作环境和项目实践机会，培养学生实际操作能力。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校企合作实践教学基地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利用虚拟现实技术构建仿真实验室，模拟真实实验场景和操作过程，降低实验成本，提高实验效率。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虚拟仿真实验室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收集、整理各类社会实践项目信息，为学生提供多样化的实践项目选择，培养其社会责任感和团队协作能力。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社会实践项目库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实践教学资源拓展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师生服务提升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https://d.book118.com/688141037006006032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2024-09-09T06:18:10.840</cp:lastPrinted>
  <dcterms:created xsi:type="dcterms:W3CDTF">2024-09-08T22:18:10Z</dcterms:created>
  <dcterms:modified xsi:type="dcterms:W3CDTF">2024-09-08T22:18:13Z</dcterms:modified>
</cp:coreProperties>
</file>