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BDC88-6E50-4E03-99A7-9A81F9CC5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5F3B7-F578-40FD-A67F-BC53A5C59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C9958-EEC3-4B82-B53A-D383B8D79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069EE-CE4F-4621-B837-D5A368A31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096A87-0D66-4427-83A1-5E0C971DE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20D24-61E5-406D-BC7D-D7AC51543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F2CE85-6890-4698-941F-354B17A15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E82B6-6CB0-43DB-A5D9-FE80C69C6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EA7F0-2376-4F98-8781-67DEA5E1B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580FA-0D21-44BF-9F2B-2847E8FEE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A77B3-74E1-4E90-94C7-9A1F2C41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420441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急性脑梗死静脉溶栓治疗护理课件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急性脑梗死静脉溶栓治疗概述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急性脑梗死静脉溶栓治疗的护理要点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急性脑梗死静脉溶栓治疗的并发症及处理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急性脑梗死静脉溶栓治疗的康复与护理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急性脑梗死静脉溶栓治疗的案例分享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急性脑梗死静脉溶栓治疗概述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急性脑梗死是由于脑血管阻塞导致脑组织缺血缺氧，进而引发一系列神经功能障碍的临床综合征。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起病急骤，进展迅速，需要及时有效的治疗以恢复脑组织供血，减少神经元死亡和功能丧失。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恢复脑组织供血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通过溶解血栓，恢复血管通畅，重新建立脑组织供血。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减少后遗症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早期溶栓治疗可有效减少神经功能缺损，降低后遗症的发生率。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及时恢复脑组织供血，有助于改善患者的生活质量。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静脉溶栓治疗的重要性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自20世纪80年代开始，静脉溶栓治疗逐渐成为急性脑梗死的重要治疗手段。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随着医学研究的深入，新型溶栓药物不断涌现，提高了溶栓效果和安全性。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溶栓药物研发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溶栓治疗的适应症不断扩大，技术操作也更加规范和安全。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静脉溶栓治疗的历史与发展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急性脑梗死静脉溶栓治疗的护理要点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对患者的病情状况、自身认知情况进行了解和评估。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确保急救药品、器材等准备齐全。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准备急救物品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安抚患者及家属情绪，解释溶栓治疗的重要性。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详细记录患者病情变化，为后续治疗提供依据。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溶栓前的护理准备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持续监测患者的血压、心率、呼吸等指标。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协助患者保持平卧位，头偏向一侧，确保呼吸道畅通。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注意患者是否出现头痛、呕吐等症状，及时报告医生。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确保溶栓药物正确使用，观察不良反应。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用药护理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溶栓过程中的护理要点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https://d.book118.com/688142044115006027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2024-09-05T18:27:30.408</cp:lastPrinted>
  <dcterms:created xsi:type="dcterms:W3CDTF">2024-09-05T10:27:30Z</dcterms:created>
  <dcterms:modified xsi:type="dcterms:W3CDTF">2024-09-05T10:27:32Z</dcterms:modified>
</cp:coreProperties>
</file>