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D76D8-AEC7-4FD6-9DA9-8EB785C2F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27DEA-91E2-4C31-8852-1219666A7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3E96A-AF49-4987-A973-907CE123B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B0510-0D51-43B1-888F-4AD861E79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D67A68-C6A7-4520-ADC2-86362CEAC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858E74-A13F-4A8C-813B-FD2F70E6D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80A982-908F-4D18-AAD1-19FC552BE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54449-4DA3-4D62-8BBA-60B41770F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3F729-D5B0-447F-BC07-54F20F6D5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C94B9-86BE-4EB3-AC7B-6E1CCA4C3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A33A9-E577-4848-8F64-4D8283FE8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4211401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肾脏学速记与肾脏病学要点速览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肾脏解剖学基础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肾脏生理学概要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肾脏疾病分类及诊断方法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常见肾脏疾病速记要点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药物治疗在肾脏疾病中应用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生活方式调整与营养支持在肾脏健康管理中的作用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肾脏解剖学基础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位置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肾脏位于腹膜后脊柱两旁的浅窝中，左肾较右肾稍高。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肾脏呈蚕豆状，内侧缘中部凹陷，为肾门，是肾血管、淋巴管、神经和输尿管出入的部位。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肾脏表面包有一层致密结缔组织构成的被膜，实质分为外周的皮质和深部的髓质两部分。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肾脏位置与形态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是肾脏的基本功能单位，由肾小球和肾小管两部分组成。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肾单位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是一个血管球，血液从入球小动脉流入，经毛细血管网过滤后，从出球小动脉流出。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与肾小球相连，包括近端小管、细段和远端小管，负责重吸收和分泌功能。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肾单位组成及功能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滤过屏障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滤过膜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由肾小球毛细血管内皮细胞、基膜和脏层上皮细胞构成，可阻止大分子物质如蛋白质等滤出。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肾小球滤过膜具有分子大小和电荷选择性，可允许水、小分子溶质和少量蛋白质通过。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肾小球滤过屏障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近端小管是重吸收的主要部位，可重吸收水、葡萄糖、氨基酸、维生素等物质。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重吸收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远端小管和集合管具有分泌功能，可分泌氢离子、钾离子和氨等物质，参与机体酸碱平衡和电解质平衡的调节。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肾小管上皮细胞具有多种转运体，可介导物质的重吸收和分泌过程。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肾小管重吸收与分泌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肾脏生理学概要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肾小管和集合管分泌与排泄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肾小管和集合管上皮细胞将代谢产物、药物等分泌到管腔中，随尿液排出体外。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肾小球滤过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血液流经肾小球时，除蛋白质分子外的血浆成分被滤过进入肾小囊腔，形成超滤液。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肾小管和集合管重吸收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超滤液流经肾小管和集合管时，其中的水和溶质被选择性重吸收回血液。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尿液生成过程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肾小球滤过率调节机制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肌源性学说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肾小球入球小动脉的血管平滑肌受牵张刺激时发生收缩，调节肾小球毛细血管血压和滤过率。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管-球反馈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肾小管液中的NaCl浓度变化可影响球旁器的颗粒细胞释放肾素，进而调节肾小球滤过率。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神经和体液调节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交感神经兴奋可收缩入球小动脉，减少肾血流量和肾小球滤过率；肾素-血管紧张素系统、血管升压素等体液因素也可调节肾小球滤过率。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由下丘脑视上核和室旁核合成，经神经垂体释放入血，作用于肾小管和集合管上皮细胞，增加水的通透性，促进水的重吸收。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抗利尿激素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由肾上腺皮质球状带合成和分泌，作用于肾远曲小管和集合管上皮细胞，促进Na+的重吸收和K+的排泄。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醛固酮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肾素由肾小球旁器的颗粒细胞合成和分泌，可激活血管紧张素原生成血管紧张素Ⅰ和Ⅱ，进而调节水和电解质平衡。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肾素-血管紧张素系统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水和电解质平衡调节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通过改变呼吸频率和深度，可排出较多的CO2，从而调节血浆中的H2CO3浓度和pH值。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缓冲系统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血液中存在的缓冲对可迅速缓冲进入的少量酸或碱，使pH值保持相对稳定。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肾调节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肾小管上皮细胞可分泌H+或HCO3-，并通过重吸收和排泄过程调节酸碱平衡。同时，肾还可通过保留Na+或排出过多的K+来调节体液中的酸碱平衡。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943" r="1694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酸碱平衡调节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肾脏疾病分类及诊断方法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指由多种病因引起的肾功能快速下降而出现的临床综合征，可发生于原先无肾脏病的患者，也可出现在慢性肾脏病的基础上。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急性肾损伤定义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包括短时间内肾功能急剧下降、尿液检查异常、影像学检查异常等。具体标准可能因不同医院和地区而有所差异。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急性肾损伤定义及诊断标准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慢性肾脏病分期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根据肾小球滤过率等指标，将慢性肾脏病分为五期，分别为肾功能正常期、肾功能轻度下降期、肾功能中度下降期、肾功能重度下降期和肾衰竭期。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包括控制原发病、延缓肾功能进展、防治并发症等。具体措施包括饮食调整、药物治疗、替代治疗等。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慢性肾脏病分期和治疗原则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包括尿频、尿急、尿痛等膀胱刺激症状，以及发热、腰痛等全身症状。严重感染可导致脓毒血症和感染性休克。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包括尿常规检查、尿细菌培养、药敏试验等。尿常规检查可见白细胞增多、细菌数增加等异常表现。尿细菌培养可明确感染的病原菌种类，药敏试验有助于选择敏感抗生素进行治疗。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尿路感染临床表现及实验室检查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https://d.book118.com/688142114011006041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2024-09-19T16:55:20.520</cp:lastPrinted>
  <dcterms:created xsi:type="dcterms:W3CDTF">2024-09-19T08:55:20Z</dcterms:created>
  <dcterms:modified xsi:type="dcterms:W3CDTF">2024-09-19T08:55:22Z</dcterms:modified>
</cp:coreProperties>
</file>