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6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199F1-65A1-4AED-8B20-61D3D7278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8B0DB-158A-4AC2-B466-D3344F2DC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3E6E2-386B-49E6-B748-7B6A031AF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CC7A7-A823-448D-9EF1-BEDB64824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5AD72A-6F95-4E4E-BD3B-0B9DEF72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FA66D4-FDCB-40C4-AB22-399252B75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1819A-4A47-4FE9-84D6-62D7DF40F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F29A3-6214-49EF-B1BA-4FEF20B75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F225E-2D3C-49EE-8EAD-B8DBCB322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C3431-0969-4284-91BD-22A279B11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5D1AE-C4EB-4382-8CC1-9D75DBAB5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51" r:id="rId2"/>
    <p:sldLayoutId id="2147485452" r:id="rId3"/>
    <p:sldLayoutId id="2147485453" r:id="rId4"/>
    <p:sldLayoutId id="2147485454" r:id="rId5"/>
    <p:sldLayoutId id="2147485455" r:id="rId6"/>
    <p:sldLayoutId id="2147485456" r:id="rId7"/>
    <p:sldLayoutId id="2147485457" r:id="rId8"/>
    <p:sldLayoutId id="2147485458" r:id="rId9"/>
    <p:sldLayoutId id="2147485459" r:id="rId10"/>
    <p:sldLayoutId id="214748546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43121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三年级下册语文课件11.赵州桥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赵州桥的背景和历史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赵州桥的文化和艺术价值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赵州桥的传说和故事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赵州桥的构造和结构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赵州桥的维护和保护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赵州桥的旅游信息和推荐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https://d.book118.com/688143121062006026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三年级下册语文课件11.赵州桥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2024-09-03T18:28:38.805</cp:lastPrinted>
  <dcterms:created xsi:type="dcterms:W3CDTF">2024-09-03T10:28:38Z</dcterms:created>
  <dcterms:modified xsi:type="dcterms:W3CDTF">2024-09-03T10:28:40Z</dcterms:modified>
</cp:coreProperties>
</file>