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68DDB-42C7-433F-AC30-324EAD092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6022D-8F9B-4B99-A3C7-CC946ED3B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DED29-1C42-47CE-90FA-D9C4EF1F8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67EFD-7D0A-497A-9738-C78C411E7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0E637-D4E5-4D84-838A-9D544F0AA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5B58D2-3AD0-4DD4-88D0-72F0FE2E4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900E6-432E-47A9-AA24-E6616BCE1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368BF-F96B-4FDC-A890-964FB0447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FB4CA-D37E-4CBC-B08E-A42DA1CEB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BB95D-7C49-45FD-B69C-5FFB40246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6D515-47EC-4E55-BE6D-1C61DD8B3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4312713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设备管理的预防性维护计划与执行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资源保障与团队协作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预防性维护计划是一种系统性的方法，旨在通过定期检查和维护设备，预防故障和性能下降，确保设备的可靠运行。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降低设备故障率，提高设备可用性和可靠性，延长设备使用寿命，减少维修成本和停机时间。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通过定期维护和保养，可以减缓设备磨损和老化，延长设备使用寿命。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避免突发性故障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通过定期检查和维护，可以及时发现并处理潜在问题，避免突发性故障导致的生产中断和损失。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预防性维护可以确保设备处于良好状态，提高设备运行效率，降低能耗和浪费。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计划应涵盖所有关键设备和系统，确保全面覆盖。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根据设备特性和使用条件，制定合理的维护周期和任务。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计划应具有可操作性，方便执行人员理解和执行。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根据实际运行情况和反馈，持续优化和改进维护计划。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设备维护不及时，故障率高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由于缺乏有效的预防性维护计划，设备维护不及时，导致设备故障率高，影响生产效率和产品质量。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设备管理信息化程度低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部分企业设备管理仍采用传统的手工记录方式，信息化程度低，难以实现设备信息的实时更新和共享。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设备种类繁多，管理难度较大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企业设备种类繁多，包括生产设备、办公设备、运输设备等，不同设备的维护和管理要求不同，增加了管理难度。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维护人员技能水平不足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部分维护人员技能水平不足，难以有效执行设备维护计划，影响设备维护质量。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设备维修成本高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部分设备维修成本高，一旦出现故障需要花费大量时间和资金进行维修，给企业带来经济压力。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设备维护计划制定不合理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部分企业制定的设备维护计划不合理，未充分考虑设备实际情况和使用需求，导致计划执行效果不佳。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缺乏完善的设备管理制度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部分企业缺乏完善的设备管理制度，导致设备管理混乱，难以形成有效的预防性维护计划。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对设备维护重视程度不够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部分企业对设备维护的重视程度不够，只注重设备的使用而忽略了对设备的维护和保养。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维护人员培训不足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部分企业对维护人员的培训不足，导致维护人员技能水平跟不上设备更新换代的步伐。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确定维护目标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根据设备状况和业务需求，设定合理的维护目标，如减少故障次数、提高设备效率等。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评审与批准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将维护计划提交给相关部门进行评审，确保计划的合理性和可行性，获得批准后执行。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制定维护计划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根据维护目标，制定具体的维护计划，包括维护周期、维护项目、维护方法等。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调研设备状况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了解设备的运行状况、历史故障记录、维修记录等，为制定维护计划提供依据。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关键要素考虑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设备类型与特性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不同类型的设备有不同的维护需求，需要考虑设备的特性、使用环境等因素。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维护项目与方法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针对设备的不同部位和功能，制定相应的维护项目和方法，确保维护的全面性和有效性。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维护周期与频率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根据设备的运行状况和使用寿命，设定合理的维护周期和频率，避免过度维护或维护不足。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资源与成本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考虑维护所需的人员、时间、物资等资源，以及维护成本，确保计划的可行性。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https://d.book118.com/688143127130006034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2024-09-13T10:18:50.025</cp:lastPrinted>
  <dcterms:created xsi:type="dcterms:W3CDTF">2024-09-13T02:18:50Z</dcterms:created>
  <dcterms:modified xsi:type="dcterms:W3CDTF">2024-09-13T02:18:52Z</dcterms:modified>
</cp:coreProperties>
</file>