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039E7-9B42-4CD6-947D-880D49C86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2A9CA-4C06-4929-AD86-5EC2D4325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CA8AC-8FCF-4FF9-A357-8DA79094C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8530F-3A84-422F-BF7B-0373C5ABB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14BFF3-B470-473C-BE9E-0C45A3162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C7EB86-FAF4-4895-A229-E6578A703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83BE48-ECAE-4F75-8DF8-A01953EB7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F683C-C1AD-4B63-922B-35E469490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5312B2-6386-4C4F-A5B4-FE9A6A4B4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311A1-0215-4516-A360-ED3D5A3D5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4EF66-C8D6-4ED4-9FC4-17C156AC0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00020113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2024年度医院病房科医务人员述职报告课件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医德医风建设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2" r="2321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总结过去一年的工作成果和经验教训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通过对病房科医务人员在过去一年中的工作进行全面梳理，总结在医疗服务、团队协作、科研能力等方面的成果，同时分析存在的问题和不足，为今后的工作提供借鉴和改进方向。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展示医务人员的职业素养和综合能力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通过述职报告，展示医务人员在职业道德、专业技能、沟通能力等方面的素养，以及应对复杂医疗环境和挑战的能力，提升医务人员在社会和患者心中的形象和信任度。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促进医院内部交流和协作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通过分享各自的工作经验和心得，增进不同科室之间的了解和合作，推动医院整体服务水平和综合实力的提升。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病房科医务人员的职责和工作内容：详细介绍病房科医务人员的岗位职责、工作流程以及与患者和其他医疗团队的协作情况，让听众对病房科医务人员的工作有更全面的了解。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过去一年的工作成果和亮点：重点展示病房科医务人员在过去一年中在医疗服务、患者满意度、科研能力等方面的突出成果和亮点，彰显医务人员的专业实力和价值贡献。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存在的问题和不足：客观分析病房科医务人员在工作中遇到的问题和挑战，如医疗资源紧张、医患沟通不畅等，同时提出改进措施和建议，以期在今后的工作中加以改进和完善。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未来一年的工作计划和目标：结合医院的发展战略和患者的实际需求，制定病房科医务人员未来一年的工作计划和目标，包括提升医疗服务质量、加强科研能力建设、优化团队协作等方面的具体措施和预期成果。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本科室拥有病床XX张，配备先进的医疗设备和舒适的住院环境。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病房科规模与设施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医务人员构成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病房科工作职责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83" r="15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本科室共有医生XX名，护士XX名，以及其他医技人员若干名，人员结构合理，专业素质高。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负责收治各类患者，提供优质的医疗服务和护理，保障患者安全和健康。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病房科工作概况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https://d.book118.com/695000201132011121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2024-09-24T11:09:03.759</cp:lastPrinted>
  <dcterms:created xsi:type="dcterms:W3CDTF">2024-09-24T03:09:03Z</dcterms:created>
  <dcterms:modified xsi:type="dcterms:W3CDTF">2024-09-24T03:09:05Z</dcterms:modified>
</cp:coreProperties>
</file>