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FEA98-65CB-4E4E-9647-AF0791B4B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7C690-7812-4AF2-82FD-5168CE805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EBF63-40BF-4CD3-AB9C-9A7E0A99B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D36FE-3C3A-4FB6-BCF6-546643D7C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2AE6E5-0B11-4F7D-BCE7-662D22C30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F34B4B-BE73-42B7-9735-500044CEC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6B3FEA-D9CA-46D3-9CC3-2B3468063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643E8-FD56-482E-A310-978572334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A5414-B021-4F3D-B6B2-A387AD927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3F97C-1646-4722-B318-A12B4ECCF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67E8D-76D5-4276-A48E-C778E57AF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001233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下颌骨骨折护理教学查房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下颌骨骨折概述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下颌骨骨折的诊断与治疗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下颌骨骨折的护理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下颌骨骨折患者的康复指导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下颌骨骨折的预防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下颌骨骨折概述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下颌骨骨折是指下颌骨在受到外力作用时发生的骨折，是口腔颌面部常见的骨折之一。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下颌骨位于面部下1/3处，是面部唯一可以活动的骨骼，其骨折常由交通事故、跌落、打击等外力造成。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下颌骨骨折的定义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交通事故、跌落、打击等外力作用是下颌骨骨折的主要原因。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292" r="10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肿瘤或炎症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875" r="7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骨质疏松患者的下颌骨结构脆弱，容易发生骨折。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肿瘤或炎症侵犯下颌骨时，可能引发骨折。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下颌骨骨折的病因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下颌骨骨折后，患者会感到明显的疼痛，尤其是在张口、咀嚼时加重。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骨折后，牙齿的咬合关系可能会发生变化，出现错乱现象。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下颌骨骨折可能损伤周围神经，导致相应部位的感觉和运动障碍。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骨折部位出现肿胀，可能伴有瘀血。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严重骨折可能导致喉部、气管移位，影响呼吸。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牙齿咬合错乱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神经损伤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下颌骨骨折的症状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下颌骨骨折的诊断与治疗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询问患者是否有外伤史，了解骨折发生的原因和过程。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25" r="5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观察患者的面部形态和对称性，检查张口度和咬合关系是否正常。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通过X线、CT或MRI等影像学检查，进一步确诊下颌骨骨折的类型和位置。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对于轻度骨折，可以采用保守治疗，如颌间牵引、矫形治疗等。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非手术治疗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对于严重骨折或保守治疗无效的情况，需进行手术治疗，如切开复位内固定等。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确保患者身体状况适合手术，进行必要的术前检查和评估。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遵循无菌原则，精确复位和固定骨折部位，尽量减少创伤和并发症。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密切观察患者的恢复情况，定期进行复查和调整，确保治疗效果。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下颌骨骨折的护理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https://d.book118.com/695001233033011044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2024-09-06T08:18:47.238</cp:lastPrinted>
  <dcterms:created xsi:type="dcterms:W3CDTF">2024-09-06T00:18:47Z</dcterms:created>
  <dcterms:modified xsi:type="dcterms:W3CDTF">2024-09-06T00:18:49Z</dcterms:modified>
</cp:coreProperties>
</file>