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F4FC-E040-486E-8039-88CEFB9D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FB526-BB34-4E90-B3C2-81A6D5E28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D908E-4CCA-4971-A3DB-96A911A5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10E30-2EF0-40B3-A830-D1BECD847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E1B84-26B0-410D-B482-BD3852AD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9E08E-8FD3-4E7C-A16A-B1A61596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68F731-8BE4-420F-9D90-AC359441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F14C5-EC2F-463F-BF6A-518D7EA2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5B853-1FB9-4A32-A3EB-8F1A49893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48628-DD8A-4817-81E5-5309F7348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7F712-793A-44BE-B54E-D1DDB956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02001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美国史学流派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早期美国史学流派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19世纪美国史学流派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20世纪美国史学流派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当代美国史学流派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美国史学流派的影响与贡献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87" r="1198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探讨美国史学流派的发展历程和主要特点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7236" b="17236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分析不同史学流派在美国历史研究中的影响和作用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阐述美国史学流派对于历史研究和历史教育的意义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包括传统史学、社会科学史学、新文化史学等多个流派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美国史学流派的多样性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从19世纪的传统史学到20世纪的社会科学史学，再到近年来的新文化史学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美国史学流派的发展历程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注重实证研究、强调历史变迁和连续性、关注社会文化和心理因素等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美国史学流派的主要特点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美国史学流派概述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早期美国史学流派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强调宗教和道德的重要性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清教徒史学认为，宗教和道德是历史发展的核心动力，对于理解美国历史至关重要。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推崇清教徒价值观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该流派赞扬清教徒的勤奋、节俭、自律等价值观，认为这些价值观是美国社会的基础。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重视历史文献的收集和整理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清教徒史学家致力于收集和整理历史文献，以便更好地了解过去并指导未来。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清教徒史学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强调理性和科学的重要性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启蒙运动史学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启蒙运动史学认为，理性和科学方法是揭示历史真相的关键。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推崇进步观念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该流派相信人类历史是不断进步的，通过理性思考和科学实践，人类可以不断改善自身状况。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启蒙运动史学家关注社会、政治和经济制度的发展变化，并分析其对历史进程的影响。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关注社会、政治和经济制度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41" r="118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重视民族文化和传统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浪漫主义史学家关注民族文化和传统的传承与发展，强调民族认同感和文化自豪感。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强调情感、个性和想象力的重要性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浪漫主义史学认为，情感、个性和想象力是理解历史的关键因素。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推崇英雄史观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该流派倾向于关注历史上的英雄人物和伟大事迹，认为这些人物和事迹对历史发展产生了深远影响。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浪漫主义史学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19世纪美国史学流派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强调历史学的科学性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实证主义史学家认为历史学应该像自然科学一样，追求客观、精确和可验证的知识。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重视原始资料和证据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他们强调对原始资料和证据的收集和整理，认为只有通过对这些第一手资料的研究，才能揭示历史的真相。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推崇历史研究的客观性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实证主义史学家主张在历史研究中保持中立和客观，避免主观偏见和意识形态的影响。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实证主义史学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关注社会问题和改革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他们关注社会问题和改革，认为历史学应该为现实社会提供借鉴和指导，推动社会的进步和发展。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倡导历史教育的普及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进步主义史学家主张普及历史教育，提高公众的历史意识和素养，促进社会的民主和进步。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强调历史的进步性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进步主义史学家认为历史是不断前进和发展的，人类社会是在不断进步中实现自我完善的。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进步主义史学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关注历史变迁和社会结构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他们关注历史的变迁和社会结构的变化，探讨历史事件和社会现象之间的相互关系和影响。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强调历史研究的跨学科性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社会科学史学家认为历史学应该与其他学科进行跨学科合作，共同揭示历史的复杂性和多样性。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运用社会科学理论研究历史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社会科学史学家主张运用社会学、经济学、政治学等社会科学理论来研究历史，揭示历史背后的深层结构和动力。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社会科学史学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https://d.book118.com/695002001310011103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2024-09-13T07:18:46.627</cp:lastPrinted>
  <dcterms:created xsi:type="dcterms:W3CDTF">2024-09-12T23:18:46Z</dcterms:created>
  <dcterms:modified xsi:type="dcterms:W3CDTF">2024-09-12T23:18:48Z</dcterms:modified>
</cp:coreProperties>
</file>