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F04BB-415B-49E7-8CC3-B87285864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FBDD9-8369-4816-AD56-A07D61C5D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14AA4-0A62-447E-B279-6DB6E44BB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B6578-3A2C-4C5F-BC1F-FBCC364B6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81427D-C13E-49F8-BD77-7F372FA27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97FC87-7A27-4A4F-8CCB-4D0193FC8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817199-1C2F-4874-BF61-65AEE3DA8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45A05A-9B8E-4BB7-AA68-A720D4DB7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94403-BA17-4D73-ACC2-F7248F482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47F0C-D006-4DB3-8527-1D6136B3D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40913-C62B-4103-B04B-2BB19E613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0021131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临床护理师资培训班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临床护理师资培训概述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临床护理基本知识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临床护理技能培训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临床护理师资素质培养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临床护理师资培训班效果评估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临床护理师资培训概述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培养具备临床护理实践能力的师资人才，提高临床护理教学质量。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提升护理师资的专业素养和技能水平，以满足临床护理工作的需求。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促进护理师资之间的交流与合作，推动临床护理教育的改革与发展。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临床护理理论知识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临床护理实践技能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教育教学能力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职业素养与道德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包括护理学基础、护理技能、疾病护理等方面的知识。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包括实际操作、案例分析、紧急处理等方面的技能。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强调护理师资的职业道德、职业操守等方面的素养。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培养护理师资的教学设计、教学方法、教学评价等方面的能力。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交流研讨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通过专题讲座、案例分析等形式，使学员掌握临床护理的理论知识。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通过模拟训练、实地操作等形式，使学员掌握临床护理的实践技能。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通过小组讨论、经验分享等形式，促进学员之间的交流与合作。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针对在职护理师资，采取灵活的培训时间和方式，满足其实际需求。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护理基本原则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护理学基础知识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介绍护理学的起源、发展和现状，以及其在医疗保健体系中的地位和作用。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阐述护理工作的基本原则，如尊重、关爱、整体护理等，以及这些原则在实践中的应用。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探讨护理伦理的基本原则、护理工作中的法律责任和护理实践中的伦理决策。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介绍常见内科疾病的临床表现、治疗原则和护理措施，如高血压、糖尿病等。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内科疾病护理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外科疾病护理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妇产科与儿科护理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针对常见外科疾病，如手术前后护理、疼痛管理、感染预防等进行详细阐述。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针对不同年龄段和性别的患者，提供相应的护理知识和技能。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常见疾病护理知识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掌握基本的急救技能，如心肺复苏、止血、包扎等，以及在紧急情况下的应对措施。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了解常用的急救药品和设备，如氧气、呼吸机等，以及其使用方法和注意事项。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急救药品与设备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熟悉急救流程，了解与医疗团队的协调和沟通技巧，以确保患者得到及时有效的救治。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急救流程与协调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临床护理技能培训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https://d.book118.com/695002113113011100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2024-09-08T03:03:24.724</cp:lastPrinted>
  <dcterms:created xsi:type="dcterms:W3CDTF">2024-09-07T19:03:24Z</dcterms:created>
  <dcterms:modified xsi:type="dcterms:W3CDTF">2024-09-07T19:03:26Z</dcterms:modified>
</cp:coreProperties>
</file>