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E94E-A87A-44AE-912B-D7CF7EDB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EF4F-00C0-4DBD-8860-D1AF77D2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B35B7-149F-4218-A368-17DD4005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4E502-72E7-4121-AED3-3D1D40D4E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F30E6-FAFC-4933-BC4A-6EABD657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6F1C8-CAE4-49BA-A69F-97D67512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EA0AE-7969-40E9-B488-D165AB99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1D3E9-D114-4863-BEB8-85E8423C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DAD1A-4D34-42AA-A8C5-FEB76613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4D69-3547-4E82-A900-33A6EDBD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50DE1-8D1F-43EA-B6E0-FEF4658B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10" r:id="rId2"/>
    <p:sldLayoutId id="2147487411" r:id="rId3"/>
    <p:sldLayoutId id="2147487412" r:id="rId4"/>
    <p:sldLayoutId id="2147487413" r:id="rId5"/>
    <p:sldLayoutId id="2147487414" r:id="rId6"/>
    <p:sldLayoutId id="2147487415" r:id="rId7"/>
    <p:sldLayoutId id="2147487416" r:id="rId8"/>
    <p:sldLayoutId id="2147487417" r:id="rId9"/>
    <p:sldLayoutId id="2147487418" r:id="rId10"/>
    <p:sldLayoutId id="21474874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03143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市场营销期末报告总结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市场营销策略实施情况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产品定位与推广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品牌建设与维护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销售业绩与目标完成情况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市场营销策略实施情况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营销策略概述</a:t>
            </a:r>
            <a:endParaRPr lang="zh-CN" altLang="en-US"/>
          </a:p>
        </p:txBody>
      </p:sp>
      <p:sp>
        <p:nvSpPr>
          <p:cNvPr id="10488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目标市场定位：针对目标客户群体，制定相应的营销策略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产品定位：根据市场需求和产品特点，确定产品在市场中的定位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价格策略：根据成本、市场需求和竞争情况，制定合理的价格策略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渠道策略：选择合适的销售渠道，提高产品覆盖率和市场占有率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营销策略执行过程</a:t>
            </a:r>
            <a:endParaRPr lang="zh-CN" altLang="en-US"/>
          </a:p>
        </p:txBody>
      </p:sp>
      <p:sp>
        <p:nvSpPr>
          <p:cNvPr id="10489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价格策略：根据产品定位和市场竞争情况，制定具有竞争力的价格策略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渠道策略：选择合适的销售渠道，如线上平台、实体店铺等，以便更好地覆盖目标市场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确定目标市场：根据市场调研，明确目标客户群体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产品定位：根据目标市场和客户需求，确定产品特点和优势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营销策略实施效果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营销策略的制定与执行情况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营销策略实施后的效果评估与改进建议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营销策略实施过程中的问题与解决方案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营销策略的优缺点分析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0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竞争分析：分析竞争对手的产品、价格、渠道和营销策略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目标客户群体：分析目标客户群体的需求、购买行为和消费习惯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市场规模：评估市场规模、市场增长潜力和竞争格局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市场趋势：预测市场未来的发展趋势和变化，以及应对策略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竞争情况分析</a:t>
            </a:r>
            <a:endParaRPr lang="zh-CN" altLang="en-US"/>
          </a:p>
        </p:txBody>
      </p:sp>
      <p:sp>
        <p:nvSpPr>
          <p:cNvPr id="10491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竞争对手实力：评估各竞争对手的市场份额、品牌知名度等实力指标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竞争对手优劣势：分析各竞争对手的优势和劣势，以便制定针对性的营销策略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竞争对手数量：详细列举市场上的竞争对手数量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竞争对手类型：分析不同类型的竞争对手，如直接竞争对手、间接竞争对手等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市场趋势预测</a:t>
            </a:r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未来几年市场规模将持续增长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消费者需求将不断变化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新兴技术将改变市场竞争格局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政策法规对市场发展的影响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产品定位与推广</a:t>
            </a:r>
            <a:endParaRPr lang="zh-CN" altLang="en-US"/>
          </a:p>
        </p:txBody>
      </p:sp>
      <p:sp>
        <p:nvSpPr>
          <p:cNvPr id="10492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产品定位策略</a:t>
            </a:r>
            <a:endParaRPr lang="zh-CN" altLang="en-US"/>
          </a:p>
        </p:txBody>
      </p:sp>
      <p:sp>
        <p:nvSpPr>
          <p:cNvPr id="104927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目标客户群体：明确产品针对的消费者群体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竞争环境：分析竞争对手的产品特点，确定自身产品的优势和差异化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产品特点：突出产品的核心卖点，强调与竞品的区别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品牌形象：塑造符合产品定位的品牌形象，提升消费者对产品的认知和信任度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产品推广渠道</a:t>
            </a:r>
            <a:endParaRPr lang="zh-CN" altLang="en-US"/>
          </a:p>
        </p:txBody>
      </p:sp>
      <p:sp>
        <p:nvSpPr>
          <p:cNvPr id="10493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线下推广：通过实体店面、户外广告、促销活动等形式进行宣传和推广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线上推广：利用社交媒体、搜索引擎、电子邮件等渠道进行广告投放和营销活动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合作推广：与相关企业合作，共同开展营销活动，扩大品牌知名度和市场份额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口碑推广：通过用户评价、口碑传播等方式，提高产品的知名度和信誉度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https://d.book118.com/695003143202011111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市场营销期末报告总结</vt:lpstr>
      <vt:lpstr>目录</vt:lpstr>
      <vt:lpstr>市场营销策略实施情况</vt:lpstr>
      <vt:lpstr>营销策略概述</vt:lpstr>
      <vt:lpstr>营销策略执行过程</vt:lpstr>
      <vt:lpstr>营销策略实施效果</vt:lpstr>
      <vt:lpstr>市场分析</vt:lpstr>
      <vt:lpstr>市场需求分析</vt:lpstr>
      <vt:lpstr>竞争情况分析</vt:lpstr>
      <vt:lpstr>市场趋势预测</vt:lpstr>
      <vt:lpstr>产品定位与推广</vt:lpstr>
      <vt:lpstr>产品定位策略</vt:lpstr>
      <vt:lpstr>产品推广渠道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2024-09-17T07:57:40.368</cp:lastPrinted>
  <dcterms:created xsi:type="dcterms:W3CDTF">2024-09-16T23:57:40Z</dcterms:created>
  <dcterms:modified xsi:type="dcterms:W3CDTF">2024-09-16T23:57:42Z</dcterms:modified>
</cp:coreProperties>
</file>