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9773F-968F-4D64-A135-137F78FF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C5F37-C620-42B7-9F55-F77E8CE7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6D8AD-B29D-48B3-AEE8-5F1FC7A8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DC2A8-079A-4026-B24D-1AA00E13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9D48F-3423-43E5-800A-FE203025D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6C9F9-E3B4-421F-92A4-EAB8492B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647E5-E99A-47DF-9269-4E1835C7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AC261-61A1-4AAC-807B-B55F84099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6B4B5-209D-4E2E-9989-E5E78C1E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24AE-B89B-4213-BDB6-898236D1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A84A-D40B-4E5B-8009-F761F887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1400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疱疹咽峡炎护理查房PPT\n## 1.疱疹咽峡炎概述及病原学\n### 1.1疱疹咽峡炎的定义与特点\n### 1.2疱疹咽峡炎的病原体介绍\n### 1.3疱疹咽峡炎的流行病学特点\n## 2.疱疹咽峡炎的临床表现与诊断\n### 2.1疱疹咽峡炎的临床症状\n### 2.2疱疹咽峡炎的诊断标准\n### 2.3疱疹咽峡炎的鉴别诊断\n## 3.疱疹咽峡炎的治疗与护理\n### 3.1疱疹咽峡炎的治疗方法\n### 3.2疱疹咽峡炎的护理措施\n### 3.3疱疹咽峡炎的并发症预防与护理\n## 4.疱疹咽峡炎的预防与接种\n### 4.1疱疹咽峡炎的预防措施\n### 4.2疱疹咽峡炎的疫苗接种\n### 4.3疫苗接种的注意事项与禁忌\n## 5.疱疹咽峡炎护理查房案例分析\n### 5.1疱疹咽峡炎护理查房案例介绍\n### 5.2疱疹咽峡炎护理查房案例分析\n### 5.3疱疹咽峡炎护理查房案例总结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疱疹咽峡炎护理查房PPT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疱疹咽峡炎概述及病原学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定义：疱疹咽峡炎是一种由肠道病毒引起的急性传染性咽峡炎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咽部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疱疹为主要特征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病程短暂，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自限性</a:t>
                </a:r>
                <a:endParaRPr/>
              </a:p>
            </p:txBody>
          </p:sp>
        </p:grpSp>
        <p:grpSp>
          <p:nvGrpSpPr>
            <p:cNvPr id="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传染性较强，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主要通过飞沫传播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以儿童为主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季节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多发于夏秋季</a:t>
                </a:r>
                <a:endParaRPr/>
              </a:p>
            </p:txBody>
          </p: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疱疹咽峡炎的定义与特点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病原体：肠道病毒，主要包括埃可病毒、柯萨奇病毒等</a:t>
                </a:r>
                <a:endParaRPr/>
              </a:p>
            </p:txBody>
          </p:sp>
          <p:sp>
            <p:nvSpPr>
              <p:cNvPr id="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非包膜单股正链RNA病毒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</a:t>
                </a:r>
                <a:endParaRPr/>
              </a:p>
            </p:txBody>
          </p:sp>
        </p:grpSp>
        <p:grpSp>
          <p:nvGrpSpPr>
            <p:cNvPr id="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病原体传播途径：</a:t>
                </a:r>
                <a:endParaRPr/>
              </a:p>
            </p:txBody>
          </p:sp>
          <p:sp>
            <p:nvSpPr>
              <p:cNvPr id="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：通过咳嗽、打喷嚏等呼吸道飞沫传播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：通过污染的手、玩具等物品传播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粪口传播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：通过污染的食物和水传播</a:t>
                </a:r>
                <a:endParaRPr/>
              </a:p>
            </p:txBody>
          </p:sp>
          <p:sp>
            <p:nvSpPr>
              <p:cNvPr id="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疱疹咽峡炎的病原体介绍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疱疹咽峡炎的流行病学特点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流行病学特点：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1-7岁儿童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成人和老年人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也可发病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发病季节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夏秋季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为发病高峰期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地区性流行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：在某些地区可能发生周期性流行</a:t>
                </a:r>
                <a:endParaRPr/>
              </a:p>
            </p:txBody>
          </p:sp>
          <p:pic>
            <p:nvPicPr>
              <p:cNvPr id="1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：潮湿、高温环境有利于病毒传播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人口密集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：人口密集地区发病率高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：卫生条件差的地方发病率高</a:t>
                </a:r>
                <a:endParaRPr/>
              </a:p>
            </p:txBody>
          </p:sp>
          <p:pic>
            <p:nvPicPr>
              <p:cNvPr id="1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疱疹咽峡炎的临床表现与诊断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疱疹咽峡炎的临床症状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临床症状：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：轻度或中度发热，持续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2-4天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咽部疱疹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：咽部出现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疱疹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，破溃后形成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溃疡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咽痛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：剧烈咽痛，影响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吞咽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：口角流涎，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不愿进食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颈部淋巴结肿大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：一侧或双侧颈部淋巴结肿大</a:t>
            </a:r>
            <a:endParaRPr/>
          </a:p>
        </p:txBody>
      </p:sp>
      <p:cxnSp>
        <p:nvCxnSpPr>
          <p:cNvPr id="11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疱疹咽峡炎的诊断标准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诊断标准：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咽部疱疹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的典型表现进行诊断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：咽拭子培养或血清学检查可辅助诊断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排除其他疾病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：排除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手足口病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等其他疾病</a:t>
            </a:r>
            <a:endParaRPr/>
          </a:p>
        </p:txBody>
      </p:sp>
      <p:cxnSp>
        <p:nvCxnSpPr>
          <p:cNvPr id="12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疱疹咽峡炎的鉴别诊断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鉴别诊断：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手足口病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：手足口病也可引起咽部疱疹，但伴有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手、足、臀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部位的皮疹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：水痘疱疹呈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向心性分布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，躯干、头面部多见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急性扁桃体炎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：急性扁桃体炎咽痛剧烈，但无疱疹</a:t>
            </a:r>
            <a:endParaRPr/>
          </a:p>
        </p:txBody>
      </p:sp>
      <p:pic>
        <p:nvPicPr>
          <p:cNvPr id="12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疱疹咽峡炎的治疗与护理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疱疹咽峡炎的治疗方法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对症治疗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：降温、止痛、消炎等对症治疗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抗病毒治疗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：可使用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抗病毒药物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利巴韦林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：补充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营养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口腔清洁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https://d.book118.com/695014002322011111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疱疹咽峡炎护理查房PPT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2024-09-17T21:21:48.957</cp:lastPrinted>
  <dcterms:created xsi:type="dcterms:W3CDTF">2024-09-17T13:21:48Z</dcterms:created>
  <dcterms:modified xsi:type="dcterms:W3CDTF">2024-09-17T13:21:50Z</dcterms:modified>
</cp:coreProperties>
</file>