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E464F-F40F-4778-AFB2-E5D5737B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E67B7-7495-4574-8F4A-C92C2ECA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B17F8-D7AD-401D-A637-BAD81DA5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823C3-C796-412D-A8CD-6AED8ABD7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15784-B197-4668-84C7-BAC82AE1D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60D30-DC08-4683-88DD-C2B57E766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18E629-8341-4362-9CD1-73FAD464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1A06F-9A1F-4FCC-B428-B914D0423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929ED-1182-42CB-82DA-7667CE72F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447D1-B77E-4372-ADD5-909D8AA0A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4C5EF-5CB7-4CD0-A5A2-4406CB9A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200040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果汁电视推广方案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数据监测与优化调整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97" r="146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消费者对电视产品的需求从单一的观看功能向多元化、智能化发展。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以年轻人、家庭用户为主要目标群体，他们注重生活品质，追求时尚、健康的生活方式。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随着消费者对健康生活方式的关注度不断提高，果汁电视市场规模不断扩大。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16" r="31616"/>
          <a:stretch>
            <a:fillRect/>
          </a:stretch>
        </p:blipFill>
        <p:spPr>
          <a:xfrm>
            <a:off x="4289936" y="1498289"/>
            <a:ext cx="3861423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果汁电视是一款集高品质画质、智能化操作、时尚外观于一体的中高端电视产品。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采用先进的显示技术，呈现出清晰、细腻的画面效果。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高品质画质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搭载智能操作系统，支持语音控制、智能推荐等功能，提供便捷的操作体验。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智能化操作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采用简约、时尚的设计风格，与家居环境完美融合。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时尚外观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消费者在购买电视产品时，注重画质、音质、智能化操作等方面的体验，同时关注品牌口碑和售后服务。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消费者追求时尚、健康的生活方式，注重生活品质，愿意为高品质的产品买单。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消费者在购买电视产品前会进行多方面的比较和了解，包括品牌、性能、价格等方面。同时，他们也会关注其他用户的评价和推荐。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https://d.book118.com/695020004020011123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2024-09-26T19:43:26.821</cp:lastPrinted>
  <dcterms:created xsi:type="dcterms:W3CDTF">2024-09-26T11:43:26Z</dcterms:created>
  <dcterms:modified xsi:type="dcterms:W3CDTF">2024-09-26T11:43:28Z</dcterms:modified>
</cp:coreProperties>
</file>