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C42000-53F6-4460-8180-BBCEF7C4E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8F41FF-D85A-4330-B169-E3D7A668E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6BCA49-A055-4F9B-9DB7-C3BE33807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49251E-EE19-41B8-B22A-5B20E0C3CC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869088-20A1-4335-82E2-4999ACF22F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2FB154-CED8-454B-8C44-1620E80241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D2904E-A4B9-42C1-8933-A6BE6D32A3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0F69BB-0C60-445C-B1C8-D55A71734A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813489-CA0B-4321-AA08-D0C0EF385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DEBFE4-BE33-425D-9B41-3BCC5576C6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089F81-B862-4D66-95B2-E0B736ABBB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0200343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儿童参与家庭决策的重要性</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家庭决策中的儿童角色</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儿童参与家庭决策的影响因素</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儿童参与家庭决策的实践探索</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儿童参与家庭决策的效果评估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推广儿童参与家庭决策的建议与措施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969" b="496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240" b="424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社会进步与儿童权利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随着社会的进步，儿童权利逐渐受到重视，参与家庭决策被认为是儿童应有的权利之一。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家庭教育的转变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现代家庭教育观念从传统的命令式向参与式转变，儿童参与家庭决策有助于培养其独立思考和决策能力。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儿童对家庭的影响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儿童作为家庭成员之一，其意见和想法对家庭决策有重要影响，同时也有助于增强家庭凝聚力和促进亲子关系。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274" r="292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探讨儿童参与家庭决策的现状、影响因素及其对儿童自身和家庭的影响。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儿童参与家庭决策的程度如何？哪些因素会影响儿童的参与？儿童参与家庭决策对其自身和家庭有何影响？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研究问题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家庭决策中的儿童角色</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5" r="14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儿童是家庭的基本成员之一，享有与其他家庭成员同等的地位和权利。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家庭成员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儿童处于身心发展的关键时期，需要得到家庭的支持和关注。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成长中的个体</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儿童在家庭中的地位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588" b="1058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在许多家庭中，儿童参与家庭决策的程度相对较低，往往被视为被动的接受者而非积极的参与者。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儿童参与的家庭决策通常局限于与自身直接相关的事务，如学习、娱乐等，而较少涉及家庭整体事务。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儿童参与家庭决策的现状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决策内容受限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参与程度有限</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通过参与家庭决策，儿童可以培养独立思考、沟通表达、解决问题等多方面的能力，有助于其全面发展。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促进儿童全面发展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儿童参与家庭决策有助于增强家庭成员之间的互动和沟通，提高家庭的凝聚力和向心力。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增强家庭凝聚力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让儿童参与家庭决策可以使其意识到自己在家庭中的责任和作用，从而培养其责任感和使命感。</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培养儿童责任感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儿童参与家庭决策是家庭民主化的重要体现，有助于推动家庭关系的平等、和谐与民主化进程。</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推动家庭民主化进程</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儿童参与家庭决策的意义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儿童参与家庭决策的影响因素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一个开放、民主、和谐的家庭氛围有助于儿童积极参与家庭决策，表达自己的观点和意见。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家庭氛围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167" b="2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家庭结构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941" r="1494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家庭经济条件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610" r="61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核心家庭或大家庭的结构会影响儿童在家庭决策中的参与程度和角色定位。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家庭经济条件较好的家庭，往往更重视儿童的意见和需求，为儿童参与家庭决策提供更多机会。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家庭环境因素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民主型教育方式有助于培养儿童的自主性和参与意识，使其更愿意积极参与家庭决策。</a:t>
            </a:r>
          </a:p>
        </p:txBody>
      </p:sp>
      <p:pic>
        <p:nvPicPr>
          <p:cNvPr id="5" name="Picture 5"/>
          <p:cNvPicPr>
            <a:picLocks noChangeAspect="1"/>
          </p:cNvPicPr>
          <p:nvPr/>
        </p:nvPicPr>
        <p:blipFill>
          <a:blip r:embed="rId2"/>
          <a:srcRect l="9542" r="95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9875" r="9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667" r="14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教育方式</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父母对儿童参与家庭决策持积极态度，会给予儿童更多表达意见和选择的机会。</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父母态度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良好的亲子关系有助于建立信任和沟通，使儿童更愿意与父母分享自己的想法和需求。</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亲子关系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父母教育方式与态度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不同年龄阶段的儿童认知能力和社会经验不同，参与家庭决策的方式和程度也会有所不同。</a:t>
            </a:r>
          </a:p>
        </p:txBody>
      </p:sp>
      <p:pic>
        <p:nvPicPr>
          <p:cNvPr id="6" name="Picture 6"/>
          <p:cNvPicPr>
            <a:picLocks noChangeAspect="1"/>
          </p:cNvPicPr>
          <p:nvPr/>
        </p:nvPicPr>
        <p:blipFill>
          <a:blip r:embed="rId2"/>
          <a:srcRect l="9542" r="9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年龄阶段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儿童的性格特点如自信、开朗、善于沟通等，会影响其参与家庭决策的意愿和能力。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性格特点</a:t>
            </a:r>
          </a:p>
        </p:txBody>
      </p:sp>
      <p:pic>
        <p:nvPicPr>
          <p:cNvPr id="10" name="Picture 10"/>
          <p:cNvPicPr>
            <a:picLocks noChangeAspect="1"/>
          </p:cNvPicPr>
          <p:nvPr/>
        </p:nvPicPr>
        <p:blipFill>
          <a:blip r:embed="rId3"/>
          <a:srcRect l="25208" r="25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儿童的知识储备和生活经验越丰富，其在家庭决策中的参与度和影响力通常也会越大。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知识储备与经验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儿童自身特点与能力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儿童参与家庭决策的实践探索</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https://d.book118.com/695020034342011041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2024-09-02T19:46:42.390</cp:lastPrinted>
  <dcterms:created xsi:type="dcterms:W3CDTF">2024-09-02T11:46:42Z</dcterms:created>
  <dcterms:modified xsi:type="dcterms:W3CDTF">2024-09-02T11:46:44Z</dcterms:modified>
</cp:coreProperties>
</file>