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04A25-3D39-4247-840B-68874FACD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24EEC-ED54-4394-982E-BB8532C5D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CDE32-75B7-47A2-ADAF-0D5AF5360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4DD01-91F5-4798-AF2D-9AE0F9536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5068B-2082-48A8-91E2-34DAE2F45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AB9E6-B4F7-43E4-95AB-41DB6B361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E30DE-0FB0-43D9-8786-92ACCD33E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B7461-9708-46C6-8DF4-9C13CF93C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9CFD0-A8EB-444A-97DB-1B4407F39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943C9-EEF7-40B0-A141-A3A1C231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89379-9668-40C7-8475-1A72377FF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20240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乳腺癌术中护理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乳腺癌手术介绍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乳腺癌术中护理要点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乳腺癌术中特殊情况处理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乳腺癌手术并发症及护理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乳腺癌患者心理护理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乳腺癌手术介绍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乳腺癌根治术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乳腺癌改良根治术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切除整个乳房，保留胸肌，清扫腋窝淋巴结。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保乳手术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仅切除肿瘤和部分乳腺组织，保留大部分乳房，并进行腋窝淋巴结清扫。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切除整个乳房、胸大肌、胸小肌、腋窝和淋巴结。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前哨淋巴结活检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仅切除前哨淋巴结，确定是否有转移，以指导后续治疗。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乳腺癌手术类型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27" b="1772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根据手术类型选择合适的麻醉方式，如全身麻醉或局部麻醉。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根据手术类型进行相应的操作，如切除肿瘤、清扫淋巴结等。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止血与引流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手术过程中需注意止血，并在合适的位置放置引流管，以排出术后渗出液。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乳腺癌手术过程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根据乳腺癌分期和病理类型，治愈率有所不同。一般来说，早期乳腺癌的治愈率较高。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术后有一定的复发风险，需定期进行复查和随访。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术后生存率与多种因素有关，如年龄、分期、病理类型等。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乳腺癌手术效果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乳腺癌术中护理要点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核对手术患者信息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确保手术患者的身份、手术部位、手术名称等信息准确无误，防止手术差错。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了解患者的病史、用药史、过敏史等，评估患者的身体状况，以便术中采取相应的护理措施。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准备手术器械和物品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根据手术需要，准备相应的手术器械和物品，确保手术顺利进行。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在手术过程中，密切监测患者的生命体征，如心率、血压、呼吸等，发现异常及时报告医生。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根据手术需要，协助医生进行手术操作，如传递器械、擦拭血迹等，确保手术顺利进行。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严格遵守无菌操作规程，保持手术室清洁、卫生，防止手术后感染。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与术后护士交接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向术后护士详细交代患者的病情状况、手术情况及护理要点，确保患者得到连贯的护理。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整理患者信息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整理患者的护理记录、病情状况等信息，以便术后交接。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术后护理交接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乳腺癌术中特殊情况处理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https://d.book118.com/695020240113011100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2024-09-08T03:05:23.645</cp:lastPrinted>
  <dcterms:created xsi:type="dcterms:W3CDTF">2024-09-07T19:05:23Z</dcterms:created>
  <dcterms:modified xsi:type="dcterms:W3CDTF">2024-09-07T19:05:25Z</dcterms:modified>
</cp:coreProperties>
</file>