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F1A3B-06F2-4A91-97B9-CD16D7AB5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E8DA5-DE96-4D17-82B8-525ECC762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45500-0CFB-45A4-810F-D2CECA1AE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C75DD-120B-4F5F-9896-85E53A5C1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DD5FF1-9AEB-4A98-BDDB-992535971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789B8B-8024-4653-96EF-248063258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71A327-0CAF-4A3E-B7F3-651C69F2F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E48A8-9B3F-4B0D-8C35-BA0E00F30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1FC2E-DD2C-4C75-B122-A539FACC8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D938E-68D6-4D56-BCBC-027D77710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8DEE7-1E80-44B5-BC44-9867EB337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021102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计量检测行业操作人员入职培训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基础知识与技能培训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专业技能提升与实践操作训练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质量管理体系建设与认证要求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职业道德素养与职业操守教育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行业概述与发展前景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03" r="313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94" r="323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计量检测行业作为国民经济的重要组成部分，近年来保持了稳定的增长态势，市场规模不断扩大。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计量检测是确保产品质量、保障生产安全、促进节能减排的重要手段，对于推动经济高质量发展具有重要意义。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计量检测行业现状及重要性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国内计量检测行业在技术水平、服务质量等方面不断提升，与国际先进水平差距逐渐缩小。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国内外发展现状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7798" b="1779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随着科技的不断进步和市场需求的变化，计量检测行业将朝着智能化、数字化、网络化等方向发展。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随着全球经济的复苏和我国制造业的转型升级，计量检测行业将迎来更多的市场机遇和发展空间。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国内外发展趋势及市场机遇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从业人员可根据自身兴趣和能力特长，选择专业技术、管理、市场营销等不同的职业发展方向。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建议与措施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从业人员不断提升自身专业素养和技能水平，积极参与行业交流和合作，关注行业动态和市场需求变化，不断拓展自己的职业发展空间。同时，企业也应加强对从业人员的培训和支持，为其提供良好的职业发展环境和晋升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从业人员职业发展规划与建议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基础知识与技能培训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介绍国际单位制（SI）的基本概念和构成，包括基本单位和导出单位，以及单位制的国际通用性和重要性。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阐述我国法定计量单位的构成和特点，包括国际单位制单位和国家选定的其他单位，以及法定计量单位在国民经济和科技发展中的重要作用。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计量单位制及法定计量单位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法定计量单位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计量单位制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00" r="19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讲解测量误差的基本概念、分类和来源，以及误差传播定律和误差合成方法，帮助操作人员理解误差的本质和规律。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测量误差理论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介绍数据处理的基本方法和技巧，包括数据整理、异常值剔除、数据平滑、插值和外推等，以及数据处理在计量检测中的应用和意义。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测量误差理论与数据处理方法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测量仪器设备概述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简要介绍常用测量仪器设备的种类、原理和特点，如长度测量仪器、质量测量仪器、时间频率测量仪器等。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仪器设备使用方法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详细讲解各类测量仪器设备的使用方法、操作步骤和注意事项，包括设备准备、操作过程、数据读取和记录等，确保操作人员能够正确、规范地使用仪器设备。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656" r="26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常用测量仪器设备及使用方法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介绍实验室安全管理制度和规定，包括实验室准入制度、安全操作规程、应急预案等，提高操作人员的安全意识和自我保护能力。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实验室安全制度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讲解实验室常见的危险源和防护措施，如化学试剂的存放和使用、电气安全、机械安全、辐射防护等，确保操作人员在实验过程中能够采取有效的防护措施，保障自身和他人的安全。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实验室防护措施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实验室安全与防护知识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专业技能提升与实践操作训练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各类测量仪器操作规范及维护保养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测量仪器基本操作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详细介绍各类测量仪器的使用方法和操作步骤，确保操作人员能够熟练掌握。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操作规范与安全注意事项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强调测量仪器操作过程中的规范和安全要求，培养操作人员的安全意识。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维护保养知识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传授测量仪器的日常维护和保养技巧，延长仪器使用寿命，确保测量精度。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现场实际操作演示与指导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操作演示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通过现场演示，展示测量仪器的正确操作方法和流程，使操作人员更加直观地了解操作步骤。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操作指导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针对操作人员在实际操作中遇到的问题，进行现场指导和解答，确保操作人员能够熟练掌握操作技能。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常见故障识别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介绍测量仪器常见的故障现象和原因，帮助操作人员快速识别故障。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故障排除方法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分享故障排除的技巧和方法，提高操作人员解决问题的能力。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故障诊断与排除技巧分享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复杂问题案例介绍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选取具有代表性的复杂问题案例，进行详细介绍和分析。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成功解决经验分享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分享成功解决复杂问题的经验和教训，为操作人员提供借鉴和参考。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案例分析：成功解决复杂问题经验分享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https://d.book118.com/695021102012011110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2024-09-15T03:39:21.575</cp:lastPrinted>
  <dcterms:created xsi:type="dcterms:W3CDTF">2024-09-14T19:39:21Z</dcterms:created>
  <dcterms:modified xsi:type="dcterms:W3CDTF">2024-09-14T19:39:23Z</dcterms:modified>
</cp:coreProperties>
</file>