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FA1AA-51BF-4BB3-898E-DE1286670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34DC1-47FE-4D7C-B7B9-0D922BCD7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CC627-FD55-45CE-A6ED-B6F4469FC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AC725-165A-4F6C-8962-1C8FB0154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06D01E-FB7F-4FE5-8DBB-B1B686006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54FA08-603D-47B5-9AB6-6A8A5A311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3FD70C-45A4-4987-9F6A-B4DCB5683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BB6D2-56C7-4416-97C6-101F1E60A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8ED70-4C6F-4599-859D-6F6A4E5FA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909B0-40C1-4252-BEE3-0239A294E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30665-EA8B-474D-B8C5-B3142BF98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023040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路施工技术二工程图识读\n## 1.公路施工技术概述\n### 1.1公路施工技术的发展历程\n### 1.2公路施工技术的分类及应用\n### 1.3公路施工技术的发展趋势\n## 2.工程图的基本知识\n### 2.1工程图的定义与作用\n### 2.2工程图的绘制规范与要求\n### 2.3工程图的阅读方法与技巧\n## 3.公路工程图的构成与特点\n### 3.1公路工程图的基本构成\n### 3.2公路工程图的特点与要求\n### 3.3公路工程图的识读方法与步骤\n## 4.公路施工技术图纸的识读\n### 4.1公路施工技术图纸的构成\n### 4.2公路施工技术图纸的识读要点\n### 4.3公路施工技术图纸的识读实例\n## 5.公路施工技术图纸的审阅与修改\n### 5.1公路施工技术图纸的审阅方法\n### 5.2公路施工技术图纸的发现问题与修改\n### 5.3公路施工技术图纸的审阅与修改实例\n## 6.公路施工技术图纸的管理与归档\n### 6.1公路施工技术图纸的管理制度\n### 6.2公路施工技术图纸的归档方法\n### 6.3公路施工技术图纸的管理与归档实例\n## 7.公路施工技术图纸的应用与创新\n### 7.1公路施工技术图纸在施工过程中的应用\n### 7.2公路施工技术图纸的创新与发展\n### 7.3公路施工技术图纸的应用与创新实例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公路施工技术二工程图识读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公路施工技术概述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主要采用人工挖掘、爆破等方法进行施工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施工设备简单，技术水平较低</a:t>
                </a:r>
                <a:endParaRPr/>
              </a:p>
            </p:txBody>
          </p:sp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20世纪初，公路施工技术初步发展</a:t>
                </a:r>
                <a:endParaRPr/>
              </a:p>
            </p:txBody>
          </p:sp>
        </p:grpSp>
        <p:grpSp>
          <p:nvGrpSpPr>
            <p:cNvPr id="22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机械化施工逐渐普及，提高了施工效率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施工技术不断创新，如沥青路面、水泥混凝土路面等</a:t>
                </a:r>
                <a:endParaRPr/>
              </a:p>
            </p:txBody>
          </p:sp>
          <p:sp>
            <p:nvSpPr>
              <p:cNvPr id="2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20世纪中叶，公路施工技术得到快速发展</a:t>
                </a:r>
                <a:endParaRPr/>
              </a:p>
            </p:txBody>
          </p:sp>
        </p:grpSp>
        <p:grpSp>
          <p:nvGrpSpPr>
            <p:cNvPr id="23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施工设备更加先进，如大型沥青摊铺机、混凝土搅拌车等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施工技术更加成熟，如高精度测量技术、信息化施工管理等</a:t>
                </a:r>
                <a:endParaRPr/>
              </a:p>
            </p:txBody>
          </p:sp>
          <p:sp>
            <p:nvSpPr>
              <p:cNvPr id="23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20世纪末至今，公路施工技术进入现代化阶段</a:t>
                </a:r>
                <a:endParaRPr/>
              </a:p>
            </p:txBody>
          </p:sp>
        </p:grpSp>
      </p:grpSp>
      <p:pic>
        <p:nvPicPr>
          <p:cNvPr id="23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公路施工技术的发展历程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公路施工技术的分类及应用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组合 24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48" name="组合 247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路基施工技术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挖方、填方、排水等工程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主要应用于公路、铁路、机场等基础设施建设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3" name="组合 252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路面施工技术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沥青路面、水泥混凝土路面等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主要应用于城市道路、高速公路、桥梁等基础设施建设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8" name="组合 257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桥梁施工技术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桥梁基础、桥梁上部结构等工程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主要应用于桥梁建设、隧道建设等基础设施建设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3" name="组合 262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隧道施工技术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隧道开挖、支护、衬砌等工程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主要应用于隧道建设、地铁建设等基础设施建设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施工技术将更加智能化</a:t>
                </a:r>
                <a:endParaRPr/>
              </a:p>
            </p:txBody>
          </p:sp>
          <p:sp>
            <p:nvSpPr>
              <p:cNvPr id="27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利用无人机、机器人等技术进行施工监测与检测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通过大数据、物联网等技术实现施工过程的智能化管理</a:t>
                </a:r>
                <a:endParaRPr/>
              </a:p>
            </p:txBody>
          </p:sp>
        </p:grpSp>
        <p:grpSp>
          <p:nvGrpSpPr>
            <p:cNvPr id="27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施工设备将更加环保节能</a:t>
                </a:r>
                <a:endParaRPr/>
              </a:p>
            </p:txBody>
          </p:sp>
          <p:sp>
            <p:nvSpPr>
              <p:cNvPr id="27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发展绿色施工技术，减少施工过程中的环境污染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提高施工设备的能源利用率，降低能源消耗</a:t>
                </a:r>
                <a:endParaRPr/>
              </a:p>
            </p:txBody>
          </p:sp>
        </p:grpSp>
        <p:grpSp>
          <p:nvGrpSpPr>
            <p:cNvPr id="27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7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施工质量将更加有保障</a:t>
                </a:r>
                <a:endParaRPr/>
              </a:p>
            </p:txBody>
          </p:sp>
          <p:sp>
            <p:nvSpPr>
              <p:cNvPr id="27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采用高精度测量技术，提高施工精度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加强施工过程中的质量控制，确保工程质量</a:t>
                </a:r>
                <a:endParaRPr/>
              </a:p>
            </p:txBody>
          </p:sp>
        </p:grpSp>
      </p:grpSp>
      <p:pic>
        <p:nvPicPr>
          <p:cNvPr id="27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公路施工技术的发展趋势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工程图的基本知识</a:t>
            </a:r>
            <a:endParaRPr/>
          </a:p>
        </p:txBody>
      </p:sp>
      <p:sp>
        <p:nvSpPr>
          <p:cNvPr id="28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工程图的定义</a:t>
                </a:r>
                <a:endParaRPr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用图形、符号、文字等表示工程对象的技术文件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是工程技术交流的重要手段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工程图的作用</a:t>
                </a:r>
                <a:endParaRPr/>
              </a:p>
            </p:txBody>
          </p:sp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表达工程对象的设计意图和技术要求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提供施工、制造、安装等工作的依据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用于工程项目的勘察、设计、施工、验收等过程</a:t>
                </a:r>
                <a:endParaRPr/>
              </a:p>
            </p:txBody>
          </p:sp>
          <p:sp>
            <p:nvSpPr>
              <p:cNvPr id="3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工程图的定义与作用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工程图的绘制规范与要求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7" name="组合 30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8" name="组合 30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工程图的绘制规范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遵循国家标准、行业标准和制图规范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保持图形、符号、文字等的清晰、准确、一致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3" name="组合 31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工程图的要求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图纸比例、尺寸标注、图形符号等要符合规定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图纸版面布局要合理，便于阅读和理解</a:t>
                </a:r>
                <a:endParaRPr/>
              </a:p>
            </p:txBody>
          </p:sp>
          <p:pic>
            <p:nvPicPr>
              <p:cNvPr id="3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工程图的阅读方法与技巧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20" name="组合 31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1" name="组合 32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工程图的阅读方法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逐层阅读，先读图名、比例、尺寸标注等，再阅读图形、符号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结合设计说明、技术要求等文件，全面理解工程图的内容</a:t>
                </a:r>
                <a:endParaRPr/>
              </a:p>
            </p:txBody>
          </p:sp>
          <p:pic>
            <p:nvPicPr>
              <p:cNvPr id="3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6" name="组合 32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工程图的阅读技巧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熟悉常用图形符号、标注方法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注意图中的细节和说明，防止误解和遗漏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多图对比，综合分析，理解工程图的总体和局部关系</a:t>
                </a:r>
                <a:endParaRPr/>
              </a:p>
            </p:txBody>
          </p:sp>
          <p:pic>
            <p:nvPicPr>
              <p:cNvPr id="3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公路工程图的构成与特点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2" name="组合 11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路基工程图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包括路基横断面图、路基设计图等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表示路基的宽度、高度、排水系统等</a:t>
                </a:r>
                <a:endParaRPr/>
              </a:p>
            </p:txBody>
          </p:sp>
          <p:pic>
            <p:nvPicPr>
              <p:cNvPr id="1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路面工程图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包括路面结构图、路面材料图等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表示路面的厚度、材料种类、层间结构等</a:t>
                </a:r>
                <a:endParaRPr/>
              </a:p>
            </p:txBody>
          </p:sp>
          <p:pic>
            <p:nvPicPr>
              <p:cNvPr id="2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组合 21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桥梁工程图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包括桥梁总体布置图、桥梁细部图等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表示桥梁的类型、尺寸、结构形式等</a:t>
                </a:r>
                <a:endParaRPr/>
              </a:p>
            </p:txBody>
          </p:sp>
          <p:pic>
            <p:nvPicPr>
              <p:cNvPr id="2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" name="组合 26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隧道工程图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包括隧道平面布置图、隧道纵断面图等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表示隧道的位置、尺寸、支护结构等</a:t>
                </a:r>
                <a:endParaRPr/>
              </a:p>
            </p:txBody>
          </p:sp>
          <p:pic>
            <p:nvPicPr>
              <p:cNvPr id="3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公路工程图的基本构成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公路工程图的特点</a:t>
                </a:r>
                <a:endParaRPr/>
              </a:p>
            </p:txBody>
          </p:sp>
          <p:sp>
            <p:nvSpPr>
              <p:cNvPr id="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图纸种类多，涉及多个专业领域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图纸表达内容复杂，需要较高的专业技能</a:t>
                </a:r>
                <a:endParaRPr/>
              </a:p>
            </p:txBody>
          </p:sp>
          <p:sp>
            <p:nvSpPr>
              <p:cNvPr id="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公路工程图的要求</a:t>
                </a:r>
                <a:endParaRPr/>
              </a:p>
            </p:txBody>
          </p:sp>
          <p:sp>
            <p:nvSpPr>
              <p:cNvPr id="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图纸要清晰、准确、一致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要符合国家标准、行业标准和制图规范</a:t>
                </a:r>
                <a:endParaRPr/>
              </a:p>
            </p:txBody>
          </p:sp>
          <p:sp>
            <p:nvSpPr>
              <p:cNvPr id="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公路工程图的特点与要求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公路工程图的识读方法</a:t>
                </a:r>
                <a:endParaRPr/>
              </a:p>
            </p:txBody>
          </p:sp>
          <p:sp>
            <p:nvSpPr>
              <p:cNvPr id="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逐层阅读，先读图名、比例、尺寸标注等，再阅读图形、符号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结合设计说明、技术要求等文件，全面理解工程图的内容</a:t>
                </a:r>
                <a:endParaRPr/>
              </a:p>
            </p:txBody>
          </p:sp>
          <p:sp>
            <p:nvSpPr>
              <p:cNvPr id="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公路工程图的识读步骤</a:t>
                </a:r>
                <a:endParaRPr/>
              </a:p>
            </p:txBody>
          </p:sp>
          <p:sp>
            <p:nvSpPr>
              <p:cNvPr id="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阅读图纸目录，了解图纸的种类和数量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阅读每张图纸，理解图纸的内容和要求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分析图纸之间的关系，掌握工程项目的总体和局部关系</a:t>
                </a:r>
                <a:endParaRPr/>
              </a:p>
            </p:txBody>
          </p:sp>
          <p:sp>
            <p:nvSpPr>
              <p:cNvPr id="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公路工程图的识读方法与步骤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公路施工技术图纸的识读</a:t>
            </a:r>
            <a:endParaRPr/>
          </a:p>
        </p:txBody>
      </p:sp>
      <p:sp>
        <p:nvSpPr>
          <p:cNvPr id="7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74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75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76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施工工艺图</a:t>
                </a:r>
                <a:endParaRPr/>
              </a:p>
            </p:txBody>
          </p:sp>
          <p:sp>
            <p:nvSpPr>
              <p:cNvPr id="7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表示施工过程中的工艺流程、方法、技术要求等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如路基施工工艺图、路面施工工艺图等</a:t>
                </a:r>
                <a:endParaRPr/>
              </a:p>
            </p:txBody>
          </p:sp>
        </p:grpSp>
        <p:grpSp>
          <p:nvGrpSpPr>
            <p:cNvPr id="79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80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施工组织图</a:t>
                </a:r>
                <a:endParaRPr/>
              </a:p>
            </p:txBody>
          </p:sp>
          <p:sp>
            <p:nvSpPr>
              <p:cNvPr id="8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表示施工过程中的人力、物力、财力等资源分配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如施工进度计划图、施工平面图等</a:t>
                </a:r>
                <a:endParaRPr/>
              </a:p>
            </p:txBody>
          </p:sp>
        </p:grpSp>
        <p:grpSp>
          <p:nvGrpSpPr>
            <p:cNvPr id="83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84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施工安全图</a:t>
                </a:r>
                <a:endParaRPr/>
              </a:p>
            </p:txBody>
          </p:sp>
          <p:sp>
            <p:nvSpPr>
              <p:cNvPr id="8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表示施工过程中的安全措施、注意事项等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如施工现场安全图、安全防护措施图等</a:t>
                </a:r>
                <a:endParaRPr/>
              </a:p>
            </p:txBody>
          </p:sp>
        </p:grpSp>
      </p:grpSp>
      <p:sp>
        <p:nvSpPr>
          <p:cNvPr id="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公路施工技术图纸的构成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https://d.book118.com/695023040300011110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公路施工技术二工程图识读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2024-09-16T04:12:43.649</cp:lastPrinted>
  <dcterms:created xsi:type="dcterms:W3CDTF">2024-09-15T20:12:43Z</dcterms:created>
  <dcterms:modified xsi:type="dcterms:W3CDTF">2024-09-15T20:12:45Z</dcterms:modified>
</cp:coreProperties>
</file>