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5D748C-387D-4B98-BDAC-A99D4BC6C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3175F-0846-40D3-B256-DEEE5B74B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CB3031-B55E-41E0-BE08-614E4DE93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5C9A30-5835-4610-83D3-E9EA5D4E8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5BE4F6-5FC9-48DA-8C4D-5939E56B40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CC5F8C-86BA-4412-B89B-1ABCD29E98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C4710E-B819-46E6-9900-F62FAD036B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FBFC92-FB11-4251-8E91-CD97EAFE5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54528-B793-4238-BC18-58A1DC5A7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0984B-4E0B-4135-B497-37508714F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ACCD4-D67A-42F9-9248-A1D7FFF8C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024210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t>
            </a: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汇报时间：</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采掘技术管理制度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采掘技术管理制度概述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采掘技术管理制度的核心内容</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采掘技术管理制度的实施与监督</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采掘技术管理制度的案例分析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采掘技术管理制度的发展趋势与展望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采掘技术管理制度概述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017" b="1401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采掘技术管理制度是指针对采掘作业的一系列技术管理规定和操作规程，旨在规范采掘作业过程，提高生产效率和安全性。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具有系统性、规范性、科学性和实用性等特点，涵盖了采掘作业的各个环节，包括地质勘探、采掘设计、生产组织、设备管理、安全环保等方面。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有效的采掘技术管理制度有助于企业实现可持续发展，提高经济效益和社会效益。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提高采掘作业效率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通过科学的采掘技术管理制度，优化采掘作业流程，提高生产效率。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保障作业安全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规范采掘作业操作，降低事故风险，保障人员安全。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采掘技术管理制度的重要性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历史回顾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采掘技术管理制度的发展历程可追溯到古代的矿业开采，随着科技的不断进步，采掘技术管理制度不断完善。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随着智能化、自动化技术的不断发展，采掘技术管理制度将更加注重智能化、绿色化、安全化等方面的发展。同时，随着企业对于安全和环保意识的不断提高，采掘技术管理制度将更加注重安全和环保方面的规定和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采掘技术管理制度的历史与发展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采掘技术管理制度的核心内容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确保采掘作业的安全性，采取必要的安全措施，预防事故发生。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安全优先</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采用先进的采掘技术和设备，提高生产效率和资源利用率。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技术先进</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在保证安全和效率的前提下，追求经济效益的最大化。</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经济合理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遵守环保法规，采取有效措施减少采掘作业对环境的影响。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环保合规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采掘技术管理原则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https://d.book118.com/695024210301011123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2024-09-27T17:37:35.545</cp:lastPrinted>
  <dcterms:created xsi:type="dcterms:W3CDTF">2024-09-27T09:37:35Z</dcterms:created>
  <dcterms:modified xsi:type="dcterms:W3CDTF">2024-09-27T09:37:37Z</dcterms:modified>
</cp:coreProperties>
</file>