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E42753-8400-4290-B69B-C547141E8685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646DAC-35D9-489B-A3A7-92EA858121D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9594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517003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4113619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144891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573471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46DAC-35D9-489B-A3A7-92EA858121D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7361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980114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637671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681974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90993407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D7B75-1724-4A79-AE62-D3E6C89E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20966-D836-4BC7-A33C-7420B58B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DA19-4F34-4CC2-8910-216BC87A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4F93D-1867-441B-805D-F4194814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80A53-49E6-45FE-AABB-D5F2C3A0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00998-DDF7-4909-AEEC-A7A3C9DE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FE831-8B77-43A9-8901-76B1B5A8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E9932-7EDA-4038-8D5F-48B128B8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3AC23-FA8E-49B0-BB20-9CEB8C5F1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E09A3-D2C2-4C1A-84FE-F29BF5B92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2B832-406D-4AC5-B951-DD60423E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74792677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1" y="2074544"/>
            <a:ext cx="7545579" cy="99441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295199238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56322507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342176B6-B58E-4D05-9365-AC6AD3765B48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1099B4F5-746D-4D5E-98D1-E19854A8DD61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000265"/>
            <a:ext cx="5181600" cy="1257300"/>
          </a:xfrm>
        </p:spPr>
        <p:txBody>
          <a:bodyPr/>
          <a:lstStyle>
            <a:lvl1pPr>
              <a:defRPr sz="33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147351403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221FA6D3-072E-4ED9-9AC1-F33A3B6873A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E4E829A3-2CF4-4F31-A9FA-1C62F5865A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04858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301321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11* </a:t>
            </a:r>
            <a:r>
              <a:rPr lang="zh-CN" altLang="en-US"/>
              <a:t>与朱元思书</a:t>
            </a:r>
          </a:p>
        </p:txBody>
      </p:sp>
    </p:spTree>
    <p:extLst>
      <p:ext uri="{BB962C8B-B14F-4D97-AF65-F5344CB8AC3E}">
        <p14:creationId xmlns:p14="http://schemas.microsoft.com/office/powerpoint/2010/main" val="81018851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>
            <a:spLocks noGrp="1" noChangeArrowheads="1"/>
          </p:cNvSpPr>
          <p:nvPr>
            <p:ph idx="4294967295"/>
          </p:nvPr>
        </p:nvSpPr>
        <p:spPr bwMode="auto">
          <a:xfrm>
            <a:off x="574675" y="1492250"/>
            <a:ext cx="8569325" cy="23637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20000"/>
              </a:spcBef>
              <a:buSzPct val="90000"/>
              <a:buNone/>
              <a:defRPr/>
            </a:pPr>
            <a:r>
              <a:rPr kumimoji="1" lang="en-US" altLang="zh-CN" sz="4800">
                <a:solidFill>
                  <a:srgbClr val="FFFF00"/>
                </a:solidFill>
                <a:latin typeface="Times New Roman" pitchFamily="2" charset="-122"/>
                <a:ea typeface="楷体" pitchFamily="2" charset="-122"/>
              </a:rPr>
              <a:t>      </a:t>
            </a:r>
            <a:r>
              <a:rPr kumimoji="1"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49" charset="-122"/>
                <a:ea typeface="楷体" pitchFamily="49" charset="-122"/>
              </a:rPr>
              <a:t>吴均</a:t>
            </a:r>
            <a:r>
              <a:rPr kumimoji="1" lang="zh-CN" altLang="en-US" sz="3600" b="1">
                <a:solidFill>
                  <a:srgbClr val="FF0000"/>
                </a:solidFill>
                <a:latin typeface="Times New Roman" pitchFamily="49" charset="-122"/>
                <a:ea typeface="楷体" pitchFamily="49" charset="-122"/>
              </a:rPr>
              <a:t>（</a:t>
            </a:r>
            <a:r>
              <a:rPr kumimoji="1" lang="en-US" altLang="zh-CN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49" charset="-122"/>
                <a:ea typeface="楷体" pitchFamily="49" charset="-122"/>
              </a:rPr>
              <a:t>469-520</a:t>
            </a:r>
            <a:r>
              <a:rPr kumimoji="1"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49" charset="-122"/>
                <a:ea typeface="楷体" pitchFamily="49" charset="-122"/>
              </a:rPr>
              <a:t>）南朝梁文学家，史学家。字叔庠，吴兴故鄣人。他文章工于写景，尤以小品书札见称。文词清拔有骨气，人称“吴均体”，亦能诗。</a:t>
            </a:r>
            <a:r>
              <a:rPr kumimoji="1" lang="zh-CN" altLang="en-US" sz="3600" b="1">
                <a:solidFill>
                  <a:srgbClr val="FF0000"/>
                </a:solidFill>
                <a:latin typeface="Times New Roman" pitchFamily="49" charset="-122"/>
                <a:ea typeface="楷体" pitchFamily="49" charset="-122"/>
              </a:rPr>
              <a:t>  </a:t>
            </a:r>
            <a:r>
              <a:rPr kumimoji="1" lang="zh-CN" altLang="en-US" sz="4000" b="1">
                <a:solidFill>
                  <a:srgbClr val="FF0000"/>
                </a:solidFill>
                <a:latin typeface="Times New Roman" pitchFamily="34" charset="0"/>
                <a:ea typeface="楷体"/>
              </a:rPr>
              <a:t>                         </a:t>
            </a:r>
            <a:endParaRPr kumimoji="1" lang="zh-CN" altLang="en-US" sz="4400" b="1">
              <a:solidFill>
                <a:srgbClr val="FF0000"/>
              </a:solidFill>
              <a:latin typeface="Tahoma" pitchFamily="3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555776" y="267494"/>
            <a:ext cx="37444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Times New Roman" pitchFamily="2" charset="-122"/>
                <a:ea typeface="楷体" pitchFamily="2" charset="-122"/>
              </a:rPr>
              <a:t>作者简介</a:t>
            </a:r>
            <a:endParaRPr lang="zh-CN" altLang="en-US" sz="5400" b="1" cap="none" spc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339752" y="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002060"/>
                </a:solidFill>
                <a:latin typeface="Times New Roman" pitchFamily="2" charset="-122"/>
                <a:ea typeface="楷体" pitchFamily="2" charset="-122"/>
              </a:rPr>
              <a:t>与朱元思书</a:t>
            </a:r>
            <a:endParaRPr lang="zh-CN" altLang="en-US" sz="5400" b="1">
              <a:solidFill>
                <a:srgbClr val="00206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5536" y="192367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kumimoji="1" lang="zh-CN" altLang="en-US" sz="2800" b="1">
                <a:solidFill>
                  <a:srgbClr val="FF0000"/>
                </a:solidFill>
                <a:latin typeface="Times New Roman" pitchFamily="2" charset="-122"/>
                <a:ea typeface="楷体" pitchFamily="2" charset="-122"/>
              </a:rPr>
              <a:t>        水皆缥碧，千丈见底。游鱼细石，直视无碍。急湍甚箭，猛浪若奔。 </a:t>
            </a:r>
            <a:endParaRPr lang="zh-CN" altLang="en-US" sz="2400" b="1"/>
          </a:p>
        </p:txBody>
      </p:sp>
      <p:sp>
        <p:nvSpPr>
          <p:cNvPr id="7" name="TextBox 6"/>
          <p:cNvSpPr txBox="1"/>
          <p:nvPr/>
        </p:nvSpPr>
        <p:spPr>
          <a:xfrm>
            <a:off x="395536" y="2896731"/>
            <a:ext cx="85689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kumimoji="1" lang="zh-CN" altLang="en-US" sz="2800" b="1">
                <a:solidFill>
                  <a:srgbClr val="FF0000"/>
                </a:solidFill>
                <a:latin typeface="Times New Roman" pitchFamily="2" charset="-122"/>
                <a:ea typeface="楷体" pitchFamily="2" charset="-122"/>
              </a:rPr>
              <a:t>        夹岸高山，皆生寒树。负势竞上，互相轩邈；争高直指，千百成峰。泉水激石，泠泠作响；好 鸟相鸣，嘤嘤成韵。蝉则千转不穷，猿则百叫无 绝。鸢飞戾天者，望峰息心；经纶世务者，窥谷 忘反。横柯上蔽，在昼犹昏；疏条交映，有时见 日。</a:t>
            </a:r>
            <a:endParaRPr lang="zh-CN" altLang="en-US" sz="2400" b="1"/>
          </a:p>
        </p:txBody>
      </p:sp>
      <p:sp>
        <p:nvSpPr>
          <p:cNvPr id="8" name="TextBox 7"/>
          <p:cNvSpPr txBox="1"/>
          <p:nvPr/>
        </p:nvSpPr>
        <p:spPr>
          <a:xfrm>
            <a:off x="7020272" y="483518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atin typeface="Times New Roman" pitchFamily="2" charset="-122"/>
                <a:ea typeface="楷体" pitchFamily="2" charset="-122"/>
              </a:rPr>
              <a:t>吴均</a:t>
            </a:r>
            <a:endParaRPr lang="zh-CN" altLang="en-US" sz="2800" b="1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536" y="987574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kumimoji="1" lang="zh-CN" altLang="en-US" sz="2800" b="1">
                <a:solidFill>
                  <a:srgbClr val="FF0000"/>
                </a:solidFill>
                <a:latin typeface="Times New Roman" pitchFamily="2" charset="-122"/>
                <a:ea typeface="楷体" pitchFamily="2" charset="-122"/>
              </a:rPr>
              <a:t>        风烟俱静，天山共色。从流飘荡，任意东西。自富阳至桐庐，一百许里，奇山异水，天下独绝。</a:t>
            </a:r>
            <a:endParaRPr lang="zh-CN" altLang="en-US" sz="2400" b="1"/>
          </a:p>
        </p:txBody>
      </p:sp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E74AA5C-8A92-4C24-9CD3-E02D81B595E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3861"/>
      </p:ext>
    </p:extLst>
  </p:cSld>
  <p:clrMapOvr>
    <a:masterClrMapping/>
  </p:clrMapOvr>
  <p:transition>
    <p:checker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https://d.book118.com/695030132100011123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楷体</vt:lpstr>
      <vt:lpstr>Tahoma</vt:lpstr>
      <vt:lpstr>华文新魏</vt:lpstr>
      <vt:lpstr>Office Theme</vt:lpstr>
      <vt:lpstr>11* 与朱元思书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2024-09-27T00:24:39.699</cp:lastPrinted>
  <dcterms:created xsi:type="dcterms:W3CDTF">2024-09-26T16:24:39Z</dcterms:created>
  <dcterms:modified xsi:type="dcterms:W3CDTF">2024-09-26T16:24:41Z</dcterms:modified>
</cp:coreProperties>
</file>