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0B985-D5AE-4C18-8EB1-52FBDA2D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F1B4-66D1-492E-8EE2-81B9835C6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CDE25-E550-42F9-ABFC-F2195058A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5B555-67E4-4E46-94C9-960470EC2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8B986-81D8-4B34-8B21-6CB55AB6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66217-92DE-4095-A55D-625E12CEA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B0252-489E-4560-957C-32A5AA3A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6CF7E-51C7-49C2-B038-5C9BB133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B7D45-75C2-4070-83A1-B7172C35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65518-C01A-42F7-8158-248BEDFB8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24E3C-C3F4-49EA-B172-088849251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30240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火灾防范与消防安全关键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火灾防范措施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消防安全知识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消防安全关键要素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总结与建议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火灾可能导致大量人员伤亡，尤其是高层建筑、地下场所等人员密集场所。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人员伤亡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财产损失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b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环境破坏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b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火灾会烧毁建筑物、家具、电器等财产，造成巨大的经济损失。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火灾产生的烟雾和废气会污染环境，破坏生态平衡。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火灾的危害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通过加强消防安全管理，可以降低火灾发生的风险，减少人员伤亡。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保障生命安全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火灾的危害会影响社会稳定，加强消防安全管理有助于维护社会秩序。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维护社会稳定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通过培训和演练，提高应急处置能力，减少火灾造成的损失。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提高应急处置能力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消防安全的重要性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火灾防范措施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定期检查电气线路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正确使用燃气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存放易燃物品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安装烟雾报警器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家庭火灾防范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-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-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b="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确保家庭电气线路没有老化或破损，及时更换不合格的电线和插座。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使用燃气时，要保持通风良好，用后及时关闭燃气阀门。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易燃物品应存放在阴凉、通风的地方，远离火源和热源。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在家庭中安装烟雾报警器，以便及时发现火灾并采取措施。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制定应急预案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定期检查消防设施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严禁烟火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培训员工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公共场所火灾防范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公共场所应制定火灾应急预案，明确人员疏散和灭火措施。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公共场所应严禁吸烟和携带易燃物品，并设置明显的禁烟标识。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确保消防设施完好、有效，定期进行维护和检查。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公共场所员工应接受消防安全培训，掌握基本的灭火和疏散技能。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企业应建立消防安全管理制度，明确各级责任和义务。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建立消防安全管理制度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企业应定期进行消防安全检查，及时发现和消除火灾隐患。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定期进行消防安全检查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企业员工应接受消防安全培训，掌握基本的灭火和疏散技能。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培训员工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企业应制定火灾应急预案，明确人员疏散和灭火措施，并进行演练。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制定应急预案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企业火灾防范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消防安全知识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r="-8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了解不同类型的灭火器及其适用范围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不同类型的火灾需要使用不同类型的灭火器，因此要了解不同类型的灭火器及其适用范围，以便在火灾发生时能够正确选择和使用。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掌握正确的使用方法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使用灭火器时，应遵循正确的使用方法，包括站在火源的上风处、拔掉安全别针、握住喷嘴、按下开关等步骤。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使用灭火器时，要保持安全距离，避免被火势烧伤或烟雾呛到。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如何正确使用灭火器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保持冷静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在火灾发生时，保持冷静是非常重要的。不要惊慌失措，否则可能会做出错误的决定。要保持镇定，迅速判断最佳逃生路线，并采取行动。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熟悉逃生路线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在火灾发生时，熟悉逃生路线是非常重要的。要事先了解建筑物内的逃生通道、楼梯和出口等位置，以便在紧急情况下能够迅速逃离火场。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遮住口鼻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火灾产生的烟雾和有毒气体是致命的，因此要遮住口鼻，避免吸入这些有害气体。可以使用湿毛巾、衣物等物品来遮住口鼻。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r="-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如何正确逃生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https://d.book118.com/695030240024011101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2024-09-09T09:25:28.846</cp:lastPrinted>
  <dcterms:created xsi:type="dcterms:W3CDTF">2024-09-09T01:25:28Z</dcterms:created>
  <dcterms:modified xsi:type="dcterms:W3CDTF">2024-09-09T01:25:30Z</dcterms:modified>
</cp:coreProperties>
</file>