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350AD-04CF-43E7-80AE-20EFFCFC4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41A29-3778-4837-A9A1-C5202A15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B712B-A9E2-431B-8D18-440E18598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8472F-E7CB-4703-8661-057219347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F2719C-2F74-44A3-BC3F-9246F3D1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982B81-5196-449D-B159-9CEB8B6B1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9432D-8034-497E-93D9-8F743B949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FFC7B-8177-4580-BFA4-0A4A1A48F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5DF9F1-7459-4124-B275-4BAC66F13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F7089-3DD3-4E7C-919E-8A01F1B3F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E3F93-7B85-4D3E-9B21-B4B7F602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032000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中考英语专题复习培训记叙文写作考点总结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Overview of Narrative Writing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Elaborate on the Key Points of Negative Writing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Test Points for Negative Writing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Recommendation and Inspiration of Classic Model Prose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Practical exercises and answering skills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Summary, Review, and Outlook for the Future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Overview of Narrative Writing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Negative writing is a type of writing that tells a story, usually in chronological order It includes elements such as characters, plot, setting, and conflict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Key features of narrative writing include a clear beginning, middle, and end; Engaging characters; And a competing storyline that draws the reader in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Characteristics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and Characteristics of Narrative Writing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Importance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Negative writing is often a significant component of middle school English tests, as it assesses students' ability to craft a coherent and engaging story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Expectations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Students are expected to demonstrate an understanding of narrative structure, character development, and plot progression in their writing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7281" r="17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Status of Negative Writing in Middle School English Test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Poor Story Structure: This includes issues such as a layer of clear beginning, middle, and end; Weak transitions between scenes or events; And a general lake of coherence in the story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Flat or Unengaging Characters: Characters may be one dimensional or lake depth, making it difficult for readers to connect with them emotionally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Over use of Dialogue or Description: While dialogue and description are important elements of narrative writing, they should be used judiciously to avoid bagging down the story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Grammatical and Spelling Errors: These types of errors can distract from the overall quality of the narrative and understand the reader's engagement of the story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Mistakes in Negative Writing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Elaborate on the Key Points of Negative Writing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Clarify the theme and central idea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Keep the focus on the main theme and avoid substantial or irrelevant details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Avoid divisions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Identify the core message or lesson to be considered through the narrative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Determine the theme and central idea before writing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All elements of the narrative should contribute to the overall theme and central idea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Ensure coherence and unity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transitions effectively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Employee transitional words and phrases to connect ideas and maintain the flow of the narrative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Use a clear and logical structure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Organize the narrative into an introduction, body, and conclusion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Plan the layout of the story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Determine the order of events and how they fit together to create a coherent narrative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Reasonably arrange the structure of the article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Create a sense of place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Describe the setting and background of the story to establish the context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Develop characters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Introduce and develop the characters through their actions, dialogue, and thoughts to make them come alive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Use descriptive language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Incorporate vid objectives, advertisements, and sensor details to bring the scenes to life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2268" r="1226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Describe vivid scenes and details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Using rich vocabulary and presence structures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Employee a variety of vocabulary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Use a range of words and phrases to express ideas more precisely and interestingly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Utilize complex presence structures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Incorporate a mix of simple, complex, and complex presence to add diversity and education to the writing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Avoidance repetition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Refrain from using the same words or phrases repeatedly and seeking synonyms or alternative expressions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Check for grammar and spelling errors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Proofread the narrative to ensure it is error free and polarized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Test Points for Negative Writing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Mastering basic tensions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Understanding and applying simple present, simple past, and simple future tensions accurately in narrative texts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3458" b="13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Using complex tensions appropriately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Employing present perfect, past perfect, and other complex tensions to express more Sophisticated time relationships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Shifting voices skillfully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Shifting between active and passive voices to enhance narrative flexibility and diversity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Techniques for using tensions and voices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Using transitional devices effectively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Employing words, phrases, or senses that link paragraphs and ideas together smoothly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Maintaining a consistent point of view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Sticking to a single point of view through the narrative to ensure coherence and clarity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Arranging ideas logically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Organizing thoughts and events in a logical sequence that facilities understand and follow through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Methods for maintaining contextual coherence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https://d.book118.com/695032000321011111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2024-09-17T20:50:24.814</cp:lastPrinted>
  <dcterms:created xsi:type="dcterms:W3CDTF">2024-09-17T12:50:24Z</dcterms:created>
  <dcterms:modified xsi:type="dcterms:W3CDTF">2024-09-17T12:50:26Z</dcterms:modified>
</cp:coreProperties>
</file>