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A448D4-878C-4C9E-A0F7-12AEBA905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191769-29DB-47F6-82BD-1DB44B3C3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39AB94-C264-40AE-8AF2-36A737C52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D4731F-5B36-4080-9AAE-31C3FA3A94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A0D6FF-2280-43F5-9BDB-42B335DF00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2E1E53-857B-4E7C-A7C8-CCC255A715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11018B-9D8C-41C7-BB5B-44C55A15C2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C44B1-1174-45CD-8B77-6AA828D24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ED0C12-A098-446F-9B5B-E6012E22A8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06C312-5B06-48AB-BF81-F7615A07ED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AB8762-9331-4C2D-968F-8C03AA1758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03211002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留守儿童心理健康状况调查研究</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留守儿童心理健康现状</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调查方法与过程</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调查结果分析</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留守儿童心理健康问题成因探讨</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改善留守儿童心理健康状况对策建议</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总结与展望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随着城市化进程的加速，留守儿童数量不断增加，已成为一个不容忽视的社会问题。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留守儿童数量庞大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417" r="14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心理健康问题突出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7292" r="17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影响未来发展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留守儿童由于缺乏父母的关爱和陪伴，容易出现孤独、焦虑、抑郁等心理健康问题。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留守儿童的心理健康状况不仅影响其当前的成长，还会对其未来的发展产生长远的影响。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研究目的和假设</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通过调查研究，了解留守儿童的心理健康状况，探讨其影响因素和干预措施，为改善留守儿童的心理健康状况提供参考。</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研究假设</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留守儿童的心理健康状况与父母的陪伴、家庭经济状况、学校环境等因素有关。同时，有效的干预措施可以改善留守儿童的心理健康状况。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留守儿童心理健康现状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留守儿童是指父母双方或一方流动到其他地区工作，孩子留在户籍所在地并因此不能和父母双方共同生活在一起的儿童。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留守儿童多集中在农村地区，与父母长期分离，缺乏父母的关爱和陪伴，家庭教育和监管不足。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留守儿童定义及特点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留守儿童常常感到孤独和无助，缺乏家庭温暖和社交支持。</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孤独感</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自卑感</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焦虑和恐惧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行为问题</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由于缺乏父母的关爱和陪伴，留守儿童容易产生自卑感，对自己缺乏信心和自尊心。</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留守儿童常常感到焦虑和恐惧，担心父母的安全和健康，以及自己的未来和前途。</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留守儿童可能出现攻击性、违纪、逃学等行为问题，以及过度沉迷网络等不良习惯。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心理健康问题及表现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家庭因素</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家庭教育和监管不足是留守儿童心理健康问题的重要因素之一。缺乏父母的关爱和陪伴，以及家庭经济困难等因素都会对留守儿童的心理健康产生负面影响。</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学校因素</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学校是留守儿童主要的社交场所之一，学校的氛围、师生关系、同学关系等因素都会对留守儿童的心理健康产生影响。</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社会因素</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社会对留守儿童的关注和支持不足也是导致留守儿童心理健康问题的重要因素之一。社会应该加强对留守儿童的关注和支持，提供更多的心理健康服务和帮助。</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调查方法与过程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目标群体确定</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明确调查的目标群体为留守儿童，即父母双方或一方长期外出务工，由祖父母、外祖父母或其他亲属抚养的儿童。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抽样方法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采用分层随机抽样的方法，根据留守儿童的年龄、性别、地域等特征进行分层，确保样本的代表性。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样本量确定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根据统计学原理，结合调查目的和可用资源，确定合适的样本量，以保证调查结果的可靠性。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调查对象选择与抽样方法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调查人员培训</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对调查人员进行专业培训，确保他们了解调查目的、熟悉问卷内容、掌握调查技巧，以保证调查数据的准确性。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调查实施</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在选定的样本中开展问卷调查，采用面对面访谈或在线填写问卷的方式收集数据。同时，确保调查过程的保密性和安全性。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调查问卷设计</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设计针对留守儿童的心理健康状况的调查问卷，包括基本信息、家庭环境、学校环境、社交关系、心理感受等方面的问题。</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调查工具设计与实施过程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数据收集与整理方法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将分析结果以图表、报告等形式呈现，以便更直观地了解留守儿童的心理健康状况及其相关因素。</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结果呈现</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对收集到的问卷数据进行录入和整理，建立数据库，方便后续的数据分析。</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数据录入与整理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采用描述性统计、因子分析、回归分析等统计方法对数据进行分析，以揭示留守儿童心理健康状况的特点和影响因素。</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数据分析方法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04</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调查结果分析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https://d.book118.com/695032110022011110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2024-09-15T05:37:12.839</cp:lastPrinted>
  <dcterms:created xsi:type="dcterms:W3CDTF">2024-09-14T21:37:12Z</dcterms:created>
  <dcterms:modified xsi:type="dcterms:W3CDTF">2024-09-14T21:37:14Z</dcterms:modified>
</cp:coreProperties>
</file>