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E1924-0E82-4493-B4EF-10120367B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3D14B-FA6E-48A9-BEB2-3791C834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CE6C1-D921-492E-8B8C-B8A548F6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1A77B-86CB-4FC9-8BBB-7E83950D4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F8330-1913-426A-8E6F-D3256125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EE501-23EF-458F-96DB-08009858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4F556-E3BB-458F-AA93-0DCBFDC1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62B34-188A-4633-A5D8-1F2618C87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3473D-69A4-4B4A-AC67-320062A03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81A56-ADD7-4229-B7AA-3EAF3511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7CE82-C195-4D20-B204-E709F930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33204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护士教育中的道德伦理与专业行为规范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护士道德伦理概述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护士专业行为规范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护士教育中的道德伦理培养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护士教育中的专业行为规范培养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护士道德伦理与专业行为规范的实践应用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护士道德伦理概述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979" r="25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护士道德伦理的定义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护士道德伦理强调关爱、尊重、诚实、公正等核心价值，要求护士在工作中保持专业性、自主性和责任感。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护士道德伦理是指护士在职业活动中应遵循的道德规范和行为准则，涉及到护理实践中的价值观、责任和义务等方面。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道德伦理教育有助于培养护士的责任心和敬业精神，提高护理服务质量，保障患者安全。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917" b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促进护士个人成长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维护行业形象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道德伦理教育有助于培养护士的道德品质和职业素养，提升个人综合素质和职业竞争力。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良好的道德伦理形象有助于提高护士的社会地位和公众信任度，增强行业的社会影响力。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护士道德伦理的重要性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护士道德伦理的历史发展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古代护理道德伦理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古代护理实践中，护士以宗教信仰和传统美德为基础，强调关爱、慈善和救赎等价值观。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近代护理道德伦理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随着医学科学的发展和护理专业的独立，近代护理实践中开始强调专业性、科学性和规范性。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现代护理道德伦理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现代护理实践中，护士道德伦理进一步强调人权、平等、尊重和参与等价值观，注重患者的自主权和权益保护。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护士专业行为规范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护士专业行为规范的定义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护士专业行为规范是护士行业内部形成的一套行为准则，用于指导护士在临床实践中的行为。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它规定了护士在提供护理服务时应遵循的道德、伦理和职业标准，以确保患者安全、舒适和尊严。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通过规范护士的行为，确保患者得到专业、安全、有效的护理服务，维护患者的权益。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专业行为规范有助于提高护士的专业技能和服务水平，从而提高整体护理质量。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良好的专业行为规范有助于树立护士专业的形象，提升整个行业的声誉。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维护行业形象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护士专业行为规范的意义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保持职业操守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遵守职业规范，不泄露患者隐私和机密信息，维护职业形象和信誉。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不断提升自身的专业技能和服务水平，为患者提供优质、高效的护理服务。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遵循医疗道德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遵守医德医风，不收受贿赂，不参与任何形式的医疗欺诈行为。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尊重患者的隐私、自主权、知情权等基本权利，不侵犯患者权益。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确保患者在接受护理过程中的安全，预防医疗事故和差错。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护士专业行为规范的具体内容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护士教育中的道德伦理培养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https://d.book118.com/695033204022011121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2024-09-23T23:15:41.242</cp:lastPrinted>
  <dcterms:created xsi:type="dcterms:W3CDTF">2024-09-23T15:15:41Z</dcterms:created>
  <dcterms:modified xsi:type="dcterms:W3CDTF">2024-09-23T15:15:43Z</dcterms:modified>
</cp:coreProperties>
</file>