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74413-59C6-4D32-B7B4-559588073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C0086-B125-40DD-8080-9BF9A7F0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9B072-4DD0-49F4-B091-7A4C2184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8BF09-89CE-4397-A86C-78D94A9F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62EAC-7855-45AB-9DEE-1A502936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34361-EFA1-4D50-8EA6-4AD0B701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DD2F0-204C-4A7F-8A56-84DEECAF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6738F-C6E3-4219-832A-53D2F68E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5A938-1318-4B73-977F-7E0110EB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4C188-86E1-434D-AC86-5C5A201E5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5208-B670-4570-8D52-02A47002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34240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护理病例讨论ppt版模式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通过护理病例讨论，提高护士的专业知识、临床思维和协作能力，从而提升护理服务质量。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随着医学的进步，护理工作面临着越来越多的挑战。为了适应这些挑战，护理人员需要不断学习和进步，而护理病例讨论是提高护理水平的有效途径之一。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护理病例讨论是一种以病例为基础的学习方式，通过分析和讨论病例，使护理人员深入了解疾病的治疗、护理和康复等方面的知识。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强调团队协作、交流互动和问题解决能力的培养，有助于提高护士的临床思维能力和解决问题的能力。同时，通过病例讨论，护士可以积累丰富的临床经验，提高对疾病的认知水平，从而更好地为患者提供优质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及时发现并纠正护理过程中的问题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通过病例讨论，可以及时发现护理过程中的问题，如操作不当、沟通不畅等，并采取措施进行纠正，从而提高护理质量。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病例讨论可以帮助护理团队对患者的病情进行深入分析，制定更加科学、合理的护理方案，提高护理效果。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病例讨论可以帮助护士了解最新的护理理念和技术，促进知识更新。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通过病例讨论，护士可以学习到更多的护理技巧和方法，提高自己的护理技能。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病例讨论可以促进护理团队成员之间的沟通与协作，增强团队凝聚力。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通过病例讨论，可以明确各成员的职责和任务，提高团队协作效率。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护理病例讨论的步骤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选择具有代表性的病例，如病情复杂、多变的病例，以便更好地学习和讨论。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选择病例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全面收集病例资料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收集病例的病史、检查结果、治疗方案等资料，以便更好地了解病情和制定护理计划。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https://d.book118.com/695034240013011122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2024-09-25T10:35:29.286</cp:lastPrinted>
  <dcterms:created xsi:type="dcterms:W3CDTF">2024-09-25T02:35:29Z</dcterms:created>
  <dcterms:modified xsi:type="dcterms:W3CDTF">2024-09-25T02:35:31Z</dcterms:modified>
</cp:coreProperties>
</file>