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675805-B6BD-4CAF-9E50-2E4C2C420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D1E58-9FBA-4452-9672-8D9AA6CA2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C52B0-1A14-4A8C-9227-C19584167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488C73-F9B3-4A9C-810A-B158C6BA9B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DA96AB-510D-4E1A-ADA9-763FDE896D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64E605-0EBB-4E2C-B584-1D3C03783C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F469DE-A0C8-4217-972D-59724A959A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D8A3B1-DCD7-4DF3-A073-7E27E1F13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A76DA3-F049-4D70-87C7-BAAC8D8702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EE5DD-00D7-4D2F-B2BC-2185D68CE1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11012-4188-46F5-9909-45F3E1754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0403240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混合运算的应用</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2024-02-06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数的混合运算</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带分数的混合运算</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分式的混合运算</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综合应用：复杂场景下混合运算</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数的混合运算</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混合运算是指在一个算式中，含有两种或两种以上的运算符号，需要进行多种运算的式子。</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先乘除后加减，有括号先算括号里的。</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乘方、乘除、加减、括号等运算符号有不同的优先级，需要按照优先级顺序进行计算。</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混合运算定义</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基本法则</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运算级别</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定义与基本法则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整数混合运算包括加减乘除等多种运算，需要按照运算顺序进行计算。</a:t>
            </a:r>
          </a:p>
        </p:txBody>
      </p:sp>
      <p:pic>
        <p:nvPicPr>
          <p:cNvPr id="6" name="Picture 6"/>
          <p:cNvPicPr>
            <a:picLocks noChangeAspect="1"/>
          </p:cNvPicPr>
          <p:nvPr/>
        </p:nvPicPr>
        <p:blipFill>
          <a:blip r:embed="rId2"/>
          <a:srcRect l="37500" r="37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整数混合运算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小数混合运算需要注意小数点的位置，以及小数加减乘除的运算法则。</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小数混合运算</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500" r="23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百分数混合运算需要将百分数转换为小数或分数进行计算，同时需要注意百分数的意义和应用场景。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百分数混合运算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整数、小数、百分数混合运算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混合运算需要按照运算级别顺序进行计算，先算高级别的运算，再算低级别的运算。</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运算顺序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括号可以改变运算顺序，有括号时先算括号里的运算，再算括号外的运算。同时需要注意多层括号的使用方法和计算顺序。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括号使用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运算顺序与括号使用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工程计算</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在工程计算中，混合运算被用于测量、设计、预算等方面，如长度、面积、体积等计算。</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商业计算</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在商业计算中，混合运算被广泛应用于价格计算、折扣计算、税费计算等方面。</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日常生活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在日常生活中，混合运算也被广泛应用于购物、烹饪、时间管理等方面。例如，计算购物时的总价、计算烹饪时的食材用量、计算时间差等。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实际应用问题举例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带分数的混合运算</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带分数概念及性质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带分数定义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带分数是整数与真分数相加所成的分数，或者写成整数与分数的和，通常叫做带分数。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带分数性质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带分数具有和整数、分数相似的性质，如带分数的加减乘除运算、比较大小等。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带分数与假分数的转换</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带分数可以转化为假分数，假分数也可以转化为带分数。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除法运算</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将带分数化为假分数后进行除法运算，或者将除数与被除数的整数部分和分数部分分别相除后再相减得到余数。</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加法运算</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将带分数的整数部分和分数部分分别相加，再合并结果。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减法运算</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将带分数的整数部分和分数部分分别相减，注意借位问题。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乘法运算</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将带分数化为假分数后进行乘法运算，或者将整数部分与分数部分分别与另一个带分数的整数部分和分数部分相乘后再相加。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带分数加减乘除运算规则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在复杂的表达式中，可以将相同的带分数项合并在一起进行简化。</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合并同类项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运算顺序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分数与小数的转换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083" r="29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遵循先乘除后加减的原则，有括号先算括号里面的。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在需要的时候，可以将带分数转化为小数进行计算，或者将小数转化为带分数进行计算。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复杂表达式中带分数处理技巧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351" r="935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科学计算中的应用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在科学计算中，带分数的运算也是必不可少的，如物理中的速度、加速度等计算，化学中的浓度、质量等计算。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日常生活中的应用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在日常生活中，经常会遇到需要带分数运算的问题，如购物时的找零、分配物品时的计算等。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数学问题中的应用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在数学问题中，带分数的运算也是非常重要的，如求解方程、计算面积和体积等。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实际应用问题中带分数运算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分式的混合运算</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分式是两个整式相除的商，其中分子为被除数，分母为除数，分母不为0。</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分式定义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分式的分子和分母同时乘以或除以同一个非零整式，分式的值不变。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分式基本性质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对于分母含有根号的分式，可以通过有理化分母来化简。</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分母有理化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分式概念及性质回顾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https://d.book118.com/695040324012011111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2024-09-16T16:32:05.065</cp:lastPrinted>
  <dcterms:created xsi:type="dcterms:W3CDTF">2024-09-16T08:32:05Z</dcterms:created>
  <dcterms:modified xsi:type="dcterms:W3CDTF">2024-09-16T08:32:07Z</dcterms:modified>
</cp:coreProperties>
</file>